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68" r:id="rId2"/>
    <p:sldId id="484" r:id="rId3"/>
    <p:sldId id="478" r:id="rId4"/>
    <p:sldId id="479" r:id="rId5"/>
    <p:sldId id="480" r:id="rId6"/>
    <p:sldId id="481" r:id="rId7"/>
    <p:sldId id="482" r:id="rId8"/>
    <p:sldId id="483" r:id="rId9"/>
    <p:sldId id="485" r:id="rId10"/>
    <p:sldId id="487" r:id="rId11"/>
    <p:sldId id="486" r:id="rId12"/>
    <p:sldId id="477" r:id="rId13"/>
    <p:sldId id="271" r:id="rId14"/>
    <p:sldId id="409"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2.jpeg>
</file>

<file path=ppt/media/image3.png>
</file>

<file path=ppt/media/image4.png>
</file>

<file path=ppt/media/image5.pn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1FD0C-F1EC-40D9-8DD3-27B00E595AAE}" type="datetimeFigureOut">
              <a:rPr lang="en-US" smtClean="0"/>
              <a:t>9/4/2021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FE599-0E75-47FC-8ADC-F240612E6EA6}" type="slidenum">
              <a:rPr lang="en-US" smtClean="0"/>
              <a:t>‹#›</a:t>
            </a:fld>
            <a:endParaRPr lang="en-US"/>
          </a:p>
        </p:txBody>
      </p:sp>
    </p:spTree>
    <p:extLst>
      <p:ext uri="{BB962C8B-B14F-4D97-AF65-F5344CB8AC3E}">
        <p14:creationId xmlns:p14="http://schemas.microsoft.com/office/powerpoint/2010/main" val="3286907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1A69-D4AC-4BAE-8AEC-5488ACFFF3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4C1973-A82C-40D5-AB36-756D0845A4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81E871-19B1-49C1-A36B-FCC6B5FC7C11}"/>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5" name="Footer Placeholder 4">
            <a:extLst>
              <a:ext uri="{FF2B5EF4-FFF2-40B4-BE49-F238E27FC236}">
                <a16:creationId xmlns:a16="http://schemas.microsoft.com/office/drawing/2014/main" id="{E495E3A2-6F7E-4D58-9C06-A0B9BD846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778A9-D0DF-4A8C-9117-19AA1DE43297}"/>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59722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39DE-1BF2-490A-B2F3-D89000C7AB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703F6-18C6-4915-AA9B-DD811743E5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1A75-DFB4-43C9-AE12-E64AFE960512}"/>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5" name="Footer Placeholder 4">
            <a:extLst>
              <a:ext uri="{FF2B5EF4-FFF2-40B4-BE49-F238E27FC236}">
                <a16:creationId xmlns:a16="http://schemas.microsoft.com/office/drawing/2014/main" id="{565822F4-4499-4C8F-A714-10C53643E6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C0B2F-E803-45A1-813F-E242980249D3}"/>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925312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1D9BF5-ABA6-45B7-8C7D-50AD182997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3452DC-4A66-4BE8-B480-AF467811D2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C77A6-ABB2-4306-B565-67CA5D406236}"/>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5" name="Footer Placeholder 4">
            <a:extLst>
              <a:ext uri="{FF2B5EF4-FFF2-40B4-BE49-F238E27FC236}">
                <a16:creationId xmlns:a16="http://schemas.microsoft.com/office/drawing/2014/main" id="{C85491DF-19CF-4754-B5CA-C1E65DCC1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62CCF-9DE9-437C-A9AF-49603B7CCA4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628927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9806-D1CD-417A-B5BE-B619CCC7F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2D300F-9263-4847-81FC-0A1C3C55E9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41853A-DE4C-4A1A-B0FA-3C4904CC8719}"/>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5" name="Footer Placeholder 4">
            <a:extLst>
              <a:ext uri="{FF2B5EF4-FFF2-40B4-BE49-F238E27FC236}">
                <a16:creationId xmlns:a16="http://schemas.microsoft.com/office/drawing/2014/main" id="{ECFE4B27-F250-425A-81CD-1F1706BD20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FB97A-8823-46C7-91C9-FEBAC11C28F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23842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2A02-D8A0-42E4-B6D4-EA106BD372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2964F-FBCA-4D5C-ACFF-496969D9DF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84C233-2707-46EC-9A0A-FEA659791C56}"/>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5" name="Footer Placeholder 4">
            <a:extLst>
              <a:ext uri="{FF2B5EF4-FFF2-40B4-BE49-F238E27FC236}">
                <a16:creationId xmlns:a16="http://schemas.microsoft.com/office/drawing/2014/main" id="{5DA5891A-C7DA-44DD-B571-F3D228DA7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5D4F0-9058-4C21-88FB-252AA932A7A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85465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6742-C1D0-4713-950E-F2F1814E35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E4DEA1-37D6-4BA3-B93A-8D54E8938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A9F8CF-0CDC-4EFA-9C35-765452C44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6A7E90-7DE6-4AB0-8644-4E0177D6F579}"/>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6" name="Footer Placeholder 5">
            <a:extLst>
              <a:ext uri="{FF2B5EF4-FFF2-40B4-BE49-F238E27FC236}">
                <a16:creationId xmlns:a16="http://schemas.microsoft.com/office/drawing/2014/main" id="{9879AE3F-025E-4A0B-85E2-313AA5110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71362A-8A21-478D-B27E-7E2944420C25}"/>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57834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537B8-DDE6-4377-8CFF-F649B7743C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71A6D-2C98-43E4-A53A-E9F986DBBB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BF75DA-220B-451D-8748-7269AED86B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FF8C04-5A30-4C27-9E12-FEEBF0BDF8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D47C6D-7FFA-4C18-94FA-C3F3120379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2E6365-D868-4DF7-A612-E4ECE22826C0}"/>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8" name="Footer Placeholder 7">
            <a:extLst>
              <a:ext uri="{FF2B5EF4-FFF2-40B4-BE49-F238E27FC236}">
                <a16:creationId xmlns:a16="http://schemas.microsoft.com/office/drawing/2014/main" id="{8ACC35B7-9F28-4539-B9DC-393E0FBD7F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2DA4A7-E798-40CC-B002-E0AF30E8877D}"/>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1520477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5BB88-4941-4586-9136-EC0FC544BC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336A2B-5C3E-4DD3-BE32-C4EC6BBBDCE3}"/>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4" name="Footer Placeholder 3">
            <a:extLst>
              <a:ext uri="{FF2B5EF4-FFF2-40B4-BE49-F238E27FC236}">
                <a16:creationId xmlns:a16="http://schemas.microsoft.com/office/drawing/2014/main" id="{D13E984D-B18C-428D-8DA7-F8D771300F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8CE9E-794B-4585-A110-4014D56B5DA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791693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F414E-B190-49F7-BEBC-AE9A54F903DD}"/>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3" name="Footer Placeholder 2">
            <a:extLst>
              <a:ext uri="{FF2B5EF4-FFF2-40B4-BE49-F238E27FC236}">
                <a16:creationId xmlns:a16="http://schemas.microsoft.com/office/drawing/2014/main" id="{9DEE0C3E-3EDE-4808-BE48-3155D423B8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A7DD78-6F3C-4751-AEA7-E9E3F300B23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93309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28D-D406-4A10-AB9F-F6A4ECDA5A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DCBDC0-01E2-4124-8F98-A82EF195A2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27984-D195-4A63-ADFD-5629EF143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590301-5C71-4FD9-9ED5-7813F0DDB9CA}"/>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6" name="Footer Placeholder 5">
            <a:extLst>
              <a:ext uri="{FF2B5EF4-FFF2-40B4-BE49-F238E27FC236}">
                <a16:creationId xmlns:a16="http://schemas.microsoft.com/office/drawing/2014/main" id="{505C5D21-C3E4-457E-AC23-8AB339E240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0A996-F4AB-4794-BA02-39045EEDB26F}"/>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01072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9B33-74ED-49F0-9698-2AFD8B946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E80E21-A3E2-4ED8-8118-E46466FF31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B65741-C280-46A5-A501-33EC15811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5EB005-B6E6-470E-B89C-6A57EA263251}"/>
              </a:ext>
            </a:extLst>
          </p:cNvPr>
          <p:cNvSpPr>
            <a:spLocks noGrp="1"/>
          </p:cNvSpPr>
          <p:nvPr>
            <p:ph type="dt" sz="half" idx="10"/>
          </p:nvPr>
        </p:nvSpPr>
        <p:spPr/>
        <p:txBody>
          <a:bodyPr/>
          <a:lstStyle/>
          <a:p>
            <a:fld id="{07B72112-700F-45A2-813E-4519D38AFB13}" type="datetimeFigureOut">
              <a:rPr lang="en-US" smtClean="0"/>
              <a:t>9/4/2021</a:t>
            </a:fld>
            <a:endParaRPr lang="en-US"/>
          </a:p>
        </p:txBody>
      </p:sp>
      <p:sp>
        <p:nvSpPr>
          <p:cNvPr id="6" name="Footer Placeholder 5">
            <a:extLst>
              <a:ext uri="{FF2B5EF4-FFF2-40B4-BE49-F238E27FC236}">
                <a16:creationId xmlns:a16="http://schemas.microsoft.com/office/drawing/2014/main" id="{9053219A-67AB-4D42-BEA0-2B007FD934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5343B8-88D8-4F2B-9DFE-4A5BDE9772F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8529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ADD55-4F37-453F-8791-A8BF5ECD5D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1593FE-A5DF-46DB-87D3-D04F02B1D4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D593B-1F77-47A4-B1F6-9B89E3C7CA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72112-700F-45A2-813E-4519D38AFB13}" type="datetimeFigureOut">
              <a:rPr lang="en-US" smtClean="0"/>
              <a:t>9/4/2021</a:t>
            </a:fld>
            <a:endParaRPr lang="en-US"/>
          </a:p>
        </p:txBody>
      </p:sp>
      <p:sp>
        <p:nvSpPr>
          <p:cNvPr id="5" name="Footer Placeholder 4">
            <a:extLst>
              <a:ext uri="{FF2B5EF4-FFF2-40B4-BE49-F238E27FC236}">
                <a16:creationId xmlns:a16="http://schemas.microsoft.com/office/drawing/2014/main" id="{BF1D617B-8CF8-474D-9BCC-760FDB9C32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45B7B8-36A0-4FD2-BEAD-6EE867E168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CFDEE0-0D24-475C-AB8F-C4ECF29204BD}" type="slidenum">
              <a:rPr lang="en-US" smtClean="0"/>
              <a:t>‹#›</a:t>
            </a:fld>
            <a:endParaRPr lang="en-US"/>
          </a:p>
        </p:txBody>
      </p:sp>
    </p:spTree>
    <p:extLst>
      <p:ext uri="{BB962C8B-B14F-4D97-AF65-F5344CB8AC3E}">
        <p14:creationId xmlns:p14="http://schemas.microsoft.com/office/powerpoint/2010/main" val="36391270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soyuztechnologies/MouriTechUI5Fiori/blob/master/Day%207/Exercise%203/samplejson.txt" TargetMode="External"/><Relationship Id="rId3" Type="http://schemas.openxmlformats.org/officeDocument/2006/relationships/hyperlink" Target="https://github.com/soyuztechnologies/MouriTechUI5Fiori/blob/master/Day%207/Exercise%202/MyXMLview.txt" TargetMode="External"/><Relationship Id="rId7" Type="http://schemas.openxmlformats.org/officeDocument/2006/relationships/hyperlink" Target="https://github.com/soyuztechnologies/MouriTechUI5Fiori/blob/master/Day%207/Exercise%203/MyXMLcontrollerjs.txt"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github.com/soyuztechnologies/MouriTechUI5Fiori/blob/master/Day%207/Exercise%203/MyXMLview.txt" TargetMode="External"/><Relationship Id="rId5" Type="http://schemas.openxmlformats.org/officeDocument/2006/relationships/image" Target="../media/image7.jpeg"/><Relationship Id="rId10" Type="http://schemas.openxmlformats.org/officeDocument/2006/relationships/hyperlink" Target="https://github.com/soyuztechnologies/MouriTechUI5Fiori/blob/master/Day%207/Exercise%203/modeljs.txt" TargetMode="External"/><Relationship Id="rId4" Type="http://schemas.openxmlformats.org/officeDocument/2006/relationships/hyperlink" Target="https://github.com/soyuztechnologies/MouriTechUI5Fiori/blob/master/Day%207/Exercise%202/MyXMLcontrollerjs.txt" TargetMode="External"/><Relationship Id="rId9" Type="http://schemas.openxmlformats.org/officeDocument/2006/relationships/hyperlink" Target="https://github.com/soyuztechnologies/MouriTechUI5Fiori/blob/master/Day%207/Exercise%203/datajson.txt"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hyperlink" Target="https://github.com/soyuztechnologies/MouriTechUI5Fiori/blob/master/Day%207/Exercise%201/BaseControllerjs.txt" TargetMode="External"/><Relationship Id="rId5" Type="http://schemas.openxmlformats.org/officeDocument/2006/relationships/hyperlink" Target="https://github.com/soyuztechnologies/MouriTechUI5Fiori/blob/master/Day%207/Exercise%201/MyXMLcontrollerjs.txt" TargetMode="External"/><Relationship Id="rId4" Type="http://schemas.openxmlformats.org/officeDocument/2006/relationships/hyperlink" Target="https://github.com/soyuztechnologies/MouriTechUI5Fiori/blob/master/Day%207/Exercise%201/MyXMLviewxml.txt"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Agenda</a:t>
            </a:r>
          </a:p>
        </p:txBody>
      </p:sp>
      <p:sp>
        <p:nvSpPr>
          <p:cNvPr id="7" name="Footer Placeholder 45">
            <a:extLst>
              <a:ext uri="{FF2B5EF4-FFF2-40B4-BE49-F238E27FC236}">
                <a16:creationId xmlns:a16="http://schemas.microsoft.com/office/drawing/2014/main" id="{B1E5499E-11CA-432D-9460-A2E488D7E717}"/>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2">
            <a:extLst>
              <a:ext uri="{FF2B5EF4-FFF2-40B4-BE49-F238E27FC236}">
                <a16:creationId xmlns:a16="http://schemas.microsoft.com/office/drawing/2014/main" id="{F63F01FC-79E8-42BF-84C6-1016993C79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6948" y="752135"/>
            <a:ext cx="5353730" cy="535373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7C93801-7A4B-457E-8FD4-307F6B7DF1C5}"/>
              </a:ext>
            </a:extLst>
          </p:cNvPr>
          <p:cNvSpPr txBox="1"/>
          <p:nvPr/>
        </p:nvSpPr>
        <p:spPr>
          <a:xfrm>
            <a:off x="261764" y="899721"/>
            <a:ext cx="11118914" cy="2585323"/>
          </a:xfrm>
          <a:prstGeom prst="rect">
            <a:avLst/>
          </a:prstGeom>
          <a:noFill/>
        </p:spPr>
        <p:txBody>
          <a:bodyPr wrap="square" rtlCol="0">
            <a:spAutoFit/>
          </a:bodyPr>
          <a:lstStyle/>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r>
              <a:rPr lang="en-US" dirty="0"/>
              <a:t>Hook Methods in a Controller</a:t>
            </a:r>
          </a:p>
          <a:p>
            <a:pPr marL="742950" lvl="1" indent="-285750" algn="just">
              <a:buFont typeface="Arial" panose="020B0604020202020204" pitchFamily="34" charset="0"/>
              <a:buChar char="•"/>
            </a:pPr>
            <a:r>
              <a:rPr lang="en-US" dirty="0"/>
              <a:t>Control Hierarchy</a:t>
            </a:r>
          </a:p>
          <a:p>
            <a:pPr marL="742950" lvl="1" indent="-285750" algn="just">
              <a:buFont typeface="Arial" panose="020B0604020202020204" pitchFamily="34" charset="0"/>
              <a:buChar char="•"/>
            </a:pPr>
            <a:r>
              <a:rPr lang="en-US" dirty="0"/>
              <a:t>Concept of Multiple Controller</a:t>
            </a:r>
          </a:p>
          <a:p>
            <a:pPr marL="742950" lvl="1" indent="-285750" algn="just">
              <a:buFont typeface="Arial" panose="020B0604020202020204" pitchFamily="34" charset="0"/>
              <a:buChar char="•"/>
            </a:pPr>
            <a:r>
              <a:rPr lang="en-US" dirty="0"/>
              <a:t>Concept of Model in SAP UI5</a:t>
            </a:r>
          </a:p>
          <a:p>
            <a:pPr marL="742950" lvl="1" indent="-285750" algn="just">
              <a:buFont typeface="Arial" panose="020B0604020202020204" pitchFamily="34" charset="0"/>
              <a:buChar char="•"/>
            </a:pPr>
            <a:r>
              <a:rPr lang="en-US" dirty="0"/>
              <a:t>Steps to Create a Model</a:t>
            </a:r>
          </a:p>
          <a:p>
            <a:pPr marL="742950" lvl="1" indent="-285750" algn="just">
              <a:buFont typeface="Arial" panose="020B0604020202020204" pitchFamily="34" charset="0"/>
              <a:buChar char="•"/>
            </a:pPr>
            <a:r>
              <a:rPr lang="en-US" dirty="0"/>
              <a:t>Addressing Model Properties</a:t>
            </a:r>
          </a:p>
          <a:p>
            <a:pPr marL="742950" lvl="1" indent="-285750" algn="just">
              <a:buFont typeface="Arial" panose="020B0604020202020204" pitchFamily="34" charset="0"/>
              <a:buChar char="•"/>
            </a:pPr>
            <a:r>
              <a:rPr lang="en-US" dirty="0"/>
              <a:t>Binding Modes in SAP UI5</a:t>
            </a:r>
          </a:p>
        </p:txBody>
      </p:sp>
    </p:spTree>
    <p:extLst>
      <p:ext uri="{BB962C8B-B14F-4D97-AF65-F5344CB8AC3E}">
        <p14:creationId xmlns:p14="http://schemas.microsoft.com/office/powerpoint/2010/main" val="3697412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Binding Modes</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4204356"/>
          </a:xfrm>
          <a:prstGeom prst="rect">
            <a:avLst/>
          </a:prstGeom>
          <a:noFill/>
        </p:spPr>
        <p:txBody>
          <a:bodyPr wrap="square" rtlCol="0">
            <a:spAutoFit/>
          </a:bodyPr>
          <a:lstStyle/>
          <a:p>
            <a:pPr algn="just">
              <a:lnSpc>
                <a:spcPct val="150000"/>
              </a:lnSpc>
            </a:pPr>
            <a:r>
              <a:rPr lang="en-US" b="0" i="0" dirty="0">
                <a:solidFill>
                  <a:srgbClr val="3C3C3C"/>
                </a:solidFill>
                <a:effectLst/>
              </a:rPr>
              <a:t>There are basically three modes of binding data in SAPUI5.</a:t>
            </a:r>
          </a:p>
          <a:p>
            <a:pPr marL="285750" indent="-285750" algn="just">
              <a:lnSpc>
                <a:spcPct val="150000"/>
              </a:lnSpc>
              <a:buFont typeface="Wingdings" panose="05000000000000000000" pitchFamily="2" charset="2"/>
              <a:buChar char="q"/>
            </a:pPr>
            <a:r>
              <a:rPr lang="en-US" b="1" i="0" dirty="0">
                <a:solidFill>
                  <a:srgbClr val="3C3C3C"/>
                </a:solidFill>
                <a:effectLst/>
              </a:rPr>
              <a:t>One-way binding</a:t>
            </a:r>
            <a:r>
              <a:rPr lang="en-US" b="0" i="0" dirty="0">
                <a:solidFill>
                  <a:srgbClr val="3C3C3C"/>
                </a:solidFill>
                <a:effectLst/>
              </a:rPr>
              <a:t> – Here, the data is transported in one direction only, i.e. from the model, through the binding instance to the consumer (usually the property of a control), but never in the other direction. Any change done on the model data from the front end is not affected to the model. All the data changes are reflected only on the controls.</a:t>
            </a:r>
          </a:p>
          <a:p>
            <a:pPr marL="285750" indent="-285750" algn="just">
              <a:lnSpc>
                <a:spcPct val="150000"/>
              </a:lnSpc>
              <a:buFont typeface="Wingdings" panose="05000000000000000000" pitchFamily="2" charset="2"/>
              <a:buChar char="q"/>
            </a:pPr>
            <a:r>
              <a:rPr lang="en-US" b="1" i="0" dirty="0">
                <a:solidFill>
                  <a:srgbClr val="3C3C3C"/>
                </a:solidFill>
                <a:effectLst/>
              </a:rPr>
              <a:t>Two-way binding</a:t>
            </a:r>
            <a:r>
              <a:rPr lang="en-US" b="0" i="0" dirty="0">
                <a:solidFill>
                  <a:srgbClr val="3C3C3C"/>
                </a:solidFill>
                <a:effectLst/>
              </a:rPr>
              <a:t> – Here all input changes done from front end controls are reflected on the model and the backend database. SAPUI5 automatically handles the transport of data both from the model to the controls and back from the controls to the model.</a:t>
            </a:r>
          </a:p>
          <a:p>
            <a:pPr marL="285750" indent="-285750" algn="just">
              <a:lnSpc>
                <a:spcPct val="150000"/>
              </a:lnSpc>
              <a:buFont typeface="Wingdings" panose="05000000000000000000" pitchFamily="2" charset="2"/>
              <a:buChar char="q"/>
            </a:pPr>
            <a:r>
              <a:rPr lang="en-US" b="1" i="0" dirty="0">
                <a:solidFill>
                  <a:srgbClr val="3C3C3C"/>
                </a:solidFill>
                <a:effectLst/>
              </a:rPr>
              <a:t>One-time binding</a:t>
            </a:r>
            <a:r>
              <a:rPr lang="en-US" b="0" i="0" dirty="0">
                <a:solidFill>
                  <a:srgbClr val="3C3C3C"/>
                </a:solidFill>
                <a:effectLst/>
              </a:rPr>
              <a:t> – Here all data will be bound from model to view just once. After that, the connection is no more set.</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32553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2</a:t>
            </a:r>
          </a:p>
          <a:p>
            <a:endParaRPr lang="en-US" sz="3600" dirty="0">
              <a:latin typeface="Cooper Black" panose="0208090404030B020404" pitchFamily="18" charset="0"/>
            </a:endParaRP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200329"/>
          </a:xfrm>
          <a:prstGeom prst="rect">
            <a:avLst/>
          </a:prstGeom>
          <a:noFill/>
        </p:spPr>
        <p:txBody>
          <a:bodyPr wrap="square" rtlCol="0">
            <a:spAutoFit/>
          </a:bodyPr>
          <a:lstStyle/>
          <a:p>
            <a:r>
              <a:rPr lang="en-US" dirty="0"/>
              <a:t>In this Exercise we will create a JSON Model in the controller and bind it to the form fields.</a:t>
            </a:r>
          </a:p>
          <a:p>
            <a:r>
              <a:rPr lang="en-US" dirty="0"/>
              <a:t>Exercise Code:- </a:t>
            </a:r>
          </a:p>
          <a:p>
            <a:pPr marL="285750" indent="-285750">
              <a:buFontTx/>
              <a:buChar char="-"/>
            </a:pPr>
            <a:r>
              <a:rPr lang="en-US" dirty="0">
                <a:hlinkClick r:id="rId3"/>
              </a:rPr>
              <a:t>MyXML.view.xml</a:t>
            </a:r>
            <a:endParaRPr lang="en-US" dirty="0"/>
          </a:p>
          <a:p>
            <a:pPr marL="285750" indent="-285750">
              <a:buFontTx/>
              <a:buChar char="-"/>
            </a:pPr>
            <a:r>
              <a:rPr lang="en-US" dirty="0">
                <a:hlinkClick r:id="rId4"/>
              </a:rPr>
              <a:t>MyXML.controller.js</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2">
            <a:extLst>
              <a:ext uri="{FF2B5EF4-FFF2-40B4-BE49-F238E27FC236}">
                <a16:creationId xmlns:a16="http://schemas.microsoft.com/office/drawing/2014/main" id="{70628C5E-A95E-4F43-B64C-10B4E478B2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536" t="3677" r="3439" b="2664"/>
          <a:stretch/>
        </p:blipFill>
        <p:spPr bwMode="auto">
          <a:xfrm>
            <a:off x="6648450" y="1610802"/>
            <a:ext cx="4732228" cy="4713798"/>
          </a:xfrm>
          <a:prstGeom prst="rect">
            <a:avLst/>
          </a:prstGeom>
          <a:noFill/>
          <a:extLst>
            <a:ext uri="{909E8E84-426E-40DD-AFC4-6F175D3DCCD1}">
              <a14:hiddenFill xmlns:a14="http://schemas.microsoft.com/office/drawing/2010/main">
                <a:solidFill>
                  <a:srgbClr val="FFFFFF"/>
                </a:solidFill>
              </a14:hiddenFill>
            </a:ext>
          </a:extLst>
        </p:spPr>
      </p:pic>
      <p:sp>
        <p:nvSpPr>
          <p:cNvPr id="9" name="Title 3">
            <a:extLst>
              <a:ext uri="{FF2B5EF4-FFF2-40B4-BE49-F238E27FC236}">
                <a16:creationId xmlns:a16="http://schemas.microsoft.com/office/drawing/2014/main" id="{860A3C5D-F1E5-4985-84D0-B98A52D44E8B}"/>
              </a:ext>
            </a:extLst>
          </p:cNvPr>
          <p:cNvSpPr txBox="1">
            <a:spLocks/>
          </p:cNvSpPr>
          <p:nvPr/>
        </p:nvSpPr>
        <p:spPr>
          <a:xfrm>
            <a:off x="261764" y="3100257"/>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3</a:t>
            </a:r>
          </a:p>
        </p:txBody>
      </p:sp>
      <p:sp>
        <p:nvSpPr>
          <p:cNvPr id="10" name="TextBox 9">
            <a:extLst>
              <a:ext uri="{FF2B5EF4-FFF2-40B4-BE49-F238E27FC236}">
                <a16:creationId xmlns:a16="http://schemas.microsoft.com/office/drawing/2014/main" id="{4FFA8FFB-29AA-4B4A-95AD-BD288063EEDA}"/>
              </a:ext>
            </a:extLst>
          </p:cNvPr>
          <p:cNvSpPr txBox="1"/>
          <p:nvPr/>
        </p:nvSpPr>
        <p:spPr>
          <a:xfrm>
            <a:off x="261764" y="3703247"/>
            <a:ext cx="7148686" cy="2585323"/>
          </a:xfrm>
          <a:prstGeom prst="rect">
            <a:avLst/>
          </a:prstGeom>
          <a:noFill/>
        </p:spPr>
        <p:txBody>
          <a:bodyPr wrap="square" rtlCol="0">
            <a:spAutoFit/>
          </a:bodyPr>
          <a:lstStyle/>
          <a:p>
            <a:pPr algn="just"/>
            <a:r>
              <a:rPr lang="en-US" dirty="0"/>
              <a:t>In this Exercise we will create a folder named </a:t>
            </a:r>
            <a:r>
              <a:rPr lang="en-US" b="1" dirty="0"/>
              <a:t>model</a:t>
            </a:r>
            <a:r>
              <a:rPr lang="en-US" dirty="0"/>
              <a:t> in the our webapp folder and create a demo data files and create a </a:t>
            </a:r>
            <a:r>
              <a:rPr lang="en-US" b="1" dirty="0"/>
              <a:t>model.js</a:t>
            </a:r>
            <a:r>
              <a:rPr lang="en-US" dirty="0"/>
              <a:t> file to initialize the model</a:t>
            </a:r>
          </a:p>
          <a:p>
            <a:r>
              <a:rPr lang="en-US" dirty="0"/>
              <a:t>Exercise Code:- </a:t>
            </a:r>
          </a:p>
          <a:p>
            <a:pPr marL="285750" indent="-285750">
              <a:buFontTx/>
              <a:buChar char="-"/>
            </a:pPr>
            <a:r>
              <a:rPr lang="en-US" dirty="0">
                <a:hlinkClick r:id="rId6"/>
              </a:rPr>
              <a:t>MyXML.view.xml</a:t>
            </a:r>
            <a:endParaRPr lang="en-US" dirty="0"/>
          </a:p>
          <a:p>
            <a:pPr marL="285750" indent="-285750">
              <a:buFontTx/>
              <a:buChar char="-"/>
            </a:pPr>
            <a:r>
              <a:rPr lang="en-US" dirty="0">
                <a:hlinkClick r:id="rId7"/>
              </a:rPr>
              <a:t>MyXML.controller.js</a:t>
            </a:r>
            <a:endParaRPr lang="en-US" dirty="0"/>
          </a:p>
          <a:p>
            <a:pPr marL="285750" indent="-285750">
              <a:buFontTx/>
              <a:buChar char="-"/>
            </a:pPr>
            <a:r>
              <a:rPr lang="en-US" dirty="0">
                <a:hlinkClick r:id="rId8"/>
              </a:rPr>
              <a:t>sample.json</a:t>
            </a:r>
            <a:endParaRPr lang="en-US" dirty="0"/>
          </a:p>
          <a:p>
            <a:pPr marL="285750" indent="-285750">
              <a:buFontTx/>
              <a:buChar char="-"/>
            </a:pPr>
            <a:r>
              <a:rPr lang="en-US" dirty="0">
                <a:hlinkClick r:id="rId9"/>
              </a:rPr>
              <a:t>data.json</a:t>
            </a:r>
            <a:endParaRPr lang="en-US" dirty="0"/>
          </a:p>
          <a:p>
            <a:pPr marL="285750" indent="-285750">
              <a:buFontTx/>
              <a:buChar char="-"/>
            </a:pPr>
            <a:r>
              <a:rPr lang="en-US" dirty="0">
                <a:hlinkClick r:id="rId10"/>
              </a:rPr>
              <a:t>Model.js</a:t>
            </a:r>
            <a:endParaRPr lang="en-US" dirty="0"/>
          </a:p>
        </p:txBody>
      </p:sp>
    </p:spTree>
    <p:extLst>
      <p:ext uri="{BB962C8B-B14F-4D97-AF65-F5344CB8AC3E}">
        <p14:creationId xmlns:p14="http://schemas.microsoft.com/office/powerpoint/2010/main" val="3574080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7</a:t>
            </a:r>
          </a:p>
        </p:txBody>
      </p:sp>
    </p:spTree>
    <p:extLst>
      <p:ext uri="{BB962C8B-B14F-4D97-AF65-F5344CB8AC3E}">
        <p14:creationId xmlns:p14="http://schemas.microsoft.com/office/powerpoint/2010/main" val="3991243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4" descr="Free Vector | Flat people with question marks background">
            <a:extLst>
              <a:ext uri="{FF2B5EF4-FFF2-40B4-BE49-F238E27FC236}">
                <a16:creationId xmlns:a16="http://schemas.microsoft.com/office/drawing/2014/main" id="{A5F7A257-FE6A-4488-A4B4-57FAC4ADAE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8D93EE-C9D6-434C-B329-542C660DC1A9}"/>
              </a:ext>
            </a:extLst>
          </p:cNvPr>
          <p:cNvSpPr txBox="1"/>
          <p:nvPr/>
        </p:nvSpPr>
        <p:spPr>
          <a:xfrm>
            <a:off x="4113541" y="875489"/>
            <a:ext cx="3964918" cy="769441"/>
          </a:xfrm>
          <a:prstGeom prst="rect">
            <a:avLst/>
          </a:prstGeom>
          <a:noFill/>
        </p:spPr>
        <p:txBody>
          <a:bodyPr wrap="square" rtlCol="0">
            <a:spAutoFit/>
          </a:bodyPr>
          <a:lstStyle/>
          <a:p>
            <a:pPr algn="ctr"/>
            <a:r>
              <a:rPr lang="en-US" sz="4400" b="1" dirty="0"/>
              <a:t>Any Questions ?</a:t>
            </a:r>
          </a:p>
        </p:txBody>
      </p:sp>
    </p:spTree>
    <p:extLst>
      <p:ext uri="{BB962C8B-B14F-4D97-AF65-F5344CB8AC3E}">
        <p14:creationId xmlns:p14="http://schemas.microsoft.com/office/powerpoint/2010/main" val="19842103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Content</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90687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Hook Methods in a Controller</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646331"/>
          </a:xfrm>
          <a:prstGeom prst="rect">
            <a:avLst/>
          </a:prstGeom>
          <a:noFill/>
        </p:spPr>
        <p:txBody>
          <a:bodyPr wrap="square" rtlCol="0">
            <a:spAutoFit/>
          </a:bodyPr>
          <a:lstStyle/>
          <a:p>
            <a:pPr algn="just"/>
            <a:r>
              <a:rPr lang="en-US" b="0" i="0" dirty="0">
                <a:effectLst/>
              </a:rPr>
              <a:t>SAPUI5 provides predefined lifecycle methods for controller. These are also called controller lifecycle hooks. These methods are</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pSp>
        <p:nvGrpSpPr>
          <p:cNvPr id="8" name="Group 7">
            <a:extLst>
              <a:ext uri="{FF2B5EF4-FFF2-40B4-BE49-F238E27FC236}">
                <a16:creationId xmlns:a16="http://schemas.microsoft.com/office/drawing/2014/main" id="{C8065E16-A0FB-4628-924A-990F639C46BF}"/>
              </a:ext>
            </a:extLst>
          </p:cNvPr>
          <p:cNvGrpSpPr/>
          <p:nvPr/>
        </p:nvGrpSpPr>
        <p:grpSpPr>
          <a:xfrm>
            <a:off x="676844" y="1337085"/>
            <a:ext cx="10470370" cy="5298141"/>
            <a:chOff x="820272" y="1116106"/>
            <a:chExt cx="10470370" cy="5298141"/>
          </a:xfrm>
        </p:grpSpPr>
        <p:sp>
          <p:nvSpPr>
            <p:cNvPr id="9" name="Right Triangle 8">
              <a:extLst>
                <a:ext uri="{FF2B5EF4-FFF2-40B4-BE49-F238E27FC236}">
                  <a16:creationId xmlns:a16="http://schemas.microsoft.com/office/drawing/2014/main" id="{F5491BD3-5EF9-40D1-AE31-17EA3F883899}"/>
                </a:ext>
              </a:extLst>
            </p:cNvPr>
            <p:cNvSpPr/>
            <p:nvPr/>
          </p:nvSpPr>
          <p:spPr>
            <a:xfrm>
              <a:off x="6072384" y="1810862"/>
              <a:ext cx="2047831" cy="1901616"/>
            </a:xfrm>
            <a:prstGeom prst="rtTriangle">
              <a:avLst/>
            </a:prstGeom>
            <a:solidFill>
              <a:schemeClr val="accent5"/>
            </a:solidFill>
            <a:ln>
              <a:noFill/>
            </a:ln>
            <a:effectLst>
              <a:innerShdw dist="177800" dir="189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ight Triangle 9">
              <a:extLst>
                <a:ext uri="{FF2B5EF4-FFF2-40B4-BE49-F238E27FC236}">
                  <a16:creationId xmlns:a16="http://schemas.microsoft.com/office/drawing/2014/main" id="{3EDE5F23-41AE-4D35-B84A-F765C52BD7A1}"/>
                </a:ext>
              </a:extLst>
            </p:cNvPr>
            <p:cNvSpPr/>
            <p:nvPr/>
          </p:nvSpPr>
          <p:spPr>
            <a:xfrm flipH="1">
              <a:off x="3869367" y="1810862"/>
              <a:ext cx="2047831" cy="1901616"/>
            </a:xfrm>
            <a:prstGeom prst="rtTriangle">
              <a:avLst/>
            </a:prstGeom>
            <a:solidFill>
              <a:schemeClr val="accent1"/>
            </a:solidFill>
            <a:ln>
              <a:noFill/>
            </a:ln>
            <a:effectLst>
              <a:innerShdw dist="241300" dir="162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Right Triangle 10">
              <a:extLst>
                <a:ext uri="{FF2B5EF4-FFF2-40B4-BE49-F238E27FC236}">
                  <a16:creationId xmlns:a16="http://schemas.microsoft.com/office/drawing/2014/main" id="{D1BCB781-FF57-41C2-8662-C035C2992AFE}"/>
                </a:ext>
              </a:extLst>
            </p:cNvPr>
            <p:cNvSpPr/>
            <p:nvPr/>
          </p:nvSpPr>
          <p:spPr>
            <a:xfrm flipV="1">
              <a:off x="6072384" y="3855148"/>
              <a:ext cx="2047831" cy="1901616"/>
            </a:xfrm>
            <a:prstGeom prst="rtTriangle">
              <a:avLst/>
            </a:prstGeom>
            <a:solidFill>
              <a:schemeClr val="accent2"/>
            </a:solidFill>
            <a:ln>
              <a:noFill/>
            </a:ln>
            <a:effectLst>
              <a:innerShdw dist="177800" dir="189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ight Triangle 11">
              <a:extLst>
                <a:ext uri="{FF2B5EF4-FFF2-40B4-BE49-F238E27FC236}">
                  <a16:creationId xmlns:a16="http://schemas.microsoft.com/office/drawing/2014/main" id="{979F1E93-154A-4FDA-BCF2-938ECB588FAC}"/>
                </a:ext>
              </a:extLst>
            </p:cNvPr>
            <p:cNvSpPr/>
            <p:nvPr/>
          </p:nvSpPr>
          <p:spPr>
            <a:xfrm flipH="1" flipV="1">
              <a:off x="3869367" y="3855148"/>
              <a:ext cx="2047831" cy="1901616"/>
            </a:xfrm>
            <a:prstGeom prst="rtTriangle">
              <a:avLst/>
            </a:prstGeom>
            <a:solidFill>
              <a:schemeClr val="accent3"/>
            </a:solidFill>
            <a:ln>
              <a:noFill/>
            </a:ln>
            <a:effectLst>
              <a:innerShdw dist="177800" dir="189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1E8D15FF-7B5B-41C8-AE99-D7ED734CA427}"/>
                </a:ext>
              </a:extLst>
            </p:cNvPr>
            <p:cNvSpPr txBox="1"/>
            <p:nvPr/>
          </p:nvSpPr>
          <p:spPr>
            <a:xfrm>
              <a:off x="4861787" y="2723984"/>
              <a:ext cx="877163" cy="923330"/>
            </a:xfrm>
            <a:prstGeom prst="rect">
              <a:avLst/>
            </a:prstGeom>
            <a:noFill/>
            <a:effectLst>
              <a:outerShdw dist="88900" dir="2700000" algn="tl" rotWithShape="0">
                <a:prstClr val="black">
                  <a:alpha val="14000"/>
                </a:prstClr>
              </a:outerShdw>
            </a:effectLst>
          </p:spPr>
          <p:txBody>
            <a:bodyPr wrap="none" rtlCol="0">
              <a:spAutoFit/>
            </a:bodyPr>
            <a:lstStyle/>
            <a:p>
              <a:pPr algn="ctr"/>
              <a:r>
                <a:rPr lang="en-IN" sz="5400" b="1" dirty="0">
                  <a:solidFill>
                    <a:schemeClr val="bg1"/>
                  </a:solidFill>
                  <a:latin typeface="Arial" pitchFamily="34" charset="0"/>
                  <a:cs typeface="Arial" pitchFamily="34" charset="0"/>
                </a:rPr>
                <a:t>IN</a:t>
              </a:r>
              <a:endParaRPr lang="en-IN" sz="4800" b="1" dirty="0">
                <a:solidFill>
                  <a:schemeClr val="bg1"/>
                </a:solidFill>
                <a:latin typeface="Arial" pitchFamily="34" charset="0"/>
                <a:cs typeface="Arial" pitchFamily="34" charset="0"/>
              </a:endParaRPr>
            </a:p>
          </p:txBody>
        </p:sp>
        <p:sp>
          <p:nvSpPr>
            <p:cNvPr id="14" name="TextBox 13">
              <a:extLst>
                <a:ext uri="{FF2B5EF4-FFF2-40B4-BE49-F238E27FC236}">
                  <a16:creationId xmlns:a16="http://schemas.microsoft.com/office/drawing/2014/main" id="{A2B44D61-8541-47F3-ADE3-F7301AC95CA1}"/>
                </a:ext>
              </a:extLst>
            </p:cNvPr>
            <p:cNvSpPr txBox="1"/>
            <p:nvPr/>
          </p:nvSpPr>
          <p:spPr>
            <a:xfrm>
              <a:off x="6015331" y="3755096"/>
              <a:ext cx="1184940" cy="923330"/>
            </a:xfrm>
            <a:prstGeom prst="rect">
              <a:avLst/>
            </a:prstGeom>
            <a:noFill/>
            <a:effectLst>
              <a:outerShdw dist="88900" dir="2700000" algn="tl" rotWithShape="0">
                <a:prstClr val="black">
                  <a:alpha val="14000"/>
                </a:prstClr>
              </a:outerShdw>
            </a:effectLst>
          </p:spPr>
          <p:txBody>
            <a:bodyPr wrap="none" rtlCol="0">
              <a:spAutoFit/>
            </a:bodyPr>
            <a:lstStyle/>
            <a:p>
              <a:pPr algn="ctr"/>
              <a:r>
                <a:rPr lang="en-IN" sz="5400" b="1" dirty="0">
                  <a:solidFill>
                    <a:schemeClr val="bg1"/>
                  </a:solidFill>
                  <a:latin typeface="Arial" pitchFamily="34" charset="0"/>
                  <a:cs typeface="Arial" pitchFamily="34" charset="0"/>
                </a:rPr>
                <a:t>AR</a:t>
              </a:r>
            </a:p>
          </p:txBody>
        </p:sp>
        <p:sp>
          <p:nvSpPr>
            <p:cNvPr id="15" name="Rectangle 14">
              <a:extLst>
                <a:ext uri="{FF2B5EF4-FFF2-40B4-BE49-F238E27FC236}">
                  <a16:creationId xmlns:a16="http://schemas.microsoft.com/office/drawing/2014/main" id="{75B7D078-281C-41AF-9842-89DE466D66B8}"/>
                </a:ext>
              </a:extLst>
            </p:cNvPr>
            <p:cNvSpPr/>
            <p:nvPr/>
          </p:nvSpPr>
          <p:spPr>
            <a:xfrm>
              <a:off x="997027" y="2129792"/>
              <a:ext cx="3081717" cy="1323439"/>
            </a:xfrm>
            <a:prstGeom prst="rect">
              <a:avLst/>
            </a:prstGeom>
          </p:spPr>
          <p:txBody>
            <a:bodyPr wrap="square">
              <a:spAutoFit/>
            </a:bodyPr>
            <a:lstStyle/>
            <a:p>
              <a:pPr algn="just"/>
              <a:r>
                <a:rPr lang="en-IN" sz="1600" dirty="0">
                  <a:cs typeface="Arial" pitchFamily="34" charset="0"/>
                </a:rPr>
                <a:t>It is a function which gets called immediately after UI5 creates the object of our controller. It is like constructure of a class. We can use this to initialize our class variable</a:t>
              </a:r>
            </a:p>
          </p:txBody>
        </p:sp>
        <p:sp>
          <p:nvSpPr>
            <p:cNvPr id="16" name="TextBox 15">
              <a:extLst>
                <a:ext uri="{FF2B5EF4-FFF2-40B4-BE49-F238E27FC236}">
                  <a16:creationId xmlns:a16="http://schemas.microsoft.com/office/drawing/2014/main" id="{4DDC69C9-59FA-42DD-BC12-7881C5EC02C4}"/>
                </a:ext>
              </a:extLst>
            </p:cNvPr>
            <p:cNvSpPr txBox="1"/>
            <p:nvPr/>
          </p:nvSpPr>
          <p:spPr>
            <a:xfrm>
              <a:off x="997028" y="1664853"/>
              <a:ext cx="2880320" cy="369332"/>
            </a:xfrm>
            <a:prstGeom prst="rect">
              <a:avLst/>
            </a:prstGeom>
            <a:noFill/>
          </p:spPr>
          <p:txBody>
            <a:bodyPr wrap="square" rtlCol="0">
              <a:spAutoFit/>
            </a:bodyPr>
            <a:lstStyle/>
            <a:p>
              <a:r>
                <a:rPr lang="en-IN" sz="1800" b="1" dirty="0">
                  <a:latin typeface="Arial" pitchFamily="34" charset="0"/>
                  <a:cs typeface="Arial" pitchFamily="34" charset="0"/>
                </a:rPr>
                <a:t>onInit()</a:t>
              </a:r>
            </a:p>
          </p:txBody>
        </p:sp>
        <p:sp>
          <p:nvSpPr>
            <p:cNvPr id="17" name="Rectangle 16">
              <a:extLst>
                <a:ext uri="{FF2B5EF4-FFF2-40B4-BE49-F238E27FC236}">
                  <a16:creationId xmlns:a16="http://schemas.microsoft.com/office/drawing/2014/main" id="{E1081180-2686-43AE-9F96-A3EEA394E0E1}"/>
                </a:ext>
              </a:extLst>
            </p:cNvPr>
            <p:cNvSpPr/>
            <p:nvPr/>
          </p:nvSpPr>
          <p:spPr>
            <a:xfrm>
              <a:off x="8120215" y="2064110"/>
              <a:ext cx="2880320" cy="1569660"/>
            </a:xfrm>
            <a:prstGeom prst="rect">
              <a:avLst/>
            </a:prstGeom>
          </p:spPr>
          <p:txBody>
            <a:bodyPr wrap="square">
              <a:spAutoFit/>
            </a:bodyPr>
            <a:lstStyle/>
            <a:p>
              <a:pPr algn="just"/>
              <a:r>
                <a:rPr lang="en-US" sz="1600" dirty="0"/>
                <a:t> It is a method which gets called MULTIPLE times, Before every time the view is displayed to the user. This is similar to PBO of a screen. We can use this method for pre-processing on a view.</a:t>
              </a:r>
            </a:p>
          </p:txBody>
        </p:sp>
        <p:sp>
          <p:nvSpPr>
            <p:cNvPr id="18" name="Rectangle 17">
              <a:extLst>
                <a:ext uri="{FF2B5EF4-FFF2-40B4-BE49-F238E27FC236}">
                  <a16:creationId xmlns:a16="http://schemas.microsoft.com/office/drawing/2014/main" id="{1DD38AA2-110B-44C6-AC35-BC8CA6544A88}"/>
                </a:ext>
              </a:extLst>
            </p:cNvPr>
            <p:cNvSpPr/>
            <p:nvPr/>
          </p:nvSpPr>
          <p:spPr>
            <a:xfrm>
              <a:off x="989047" y="4678426"/>
              <a:ext cx="3081713" cy="1569660"/>
            </a:xfrm>
            <a:prstGeom prst="rect">
              <a:avLst/>
            </a:prstGeom>
          </p:spPr>
          <p:txBody>
            <a:bodyPr wrap="square">
              <a:spAutoFit/>
            </a:bodyPr>
            <a:lstStyle/>
            <a:p>
              <a:pPr algn="just"/>
              <a:r>
                <a:rPr lang="en-IN" sz="1600" dirty="0">
                  <a:cs typeface="Arial" pitchFamily="34" charset="0"/>
                </a:rPr>
                <a:t>It is a function which gets called before the instance of our controller gets destroyed. It is like destructor of a class.</a:t>
              </a:r>
            </a:p>
            <a:p>
              <a:pPr algn="just"/>
              <a:r>
                <a:rPr lang="en-IN" sz="1600" dirty="0">
                  <a:cs typeface="Arial" pitchFamily="34" charset="0"/>
                </a:rPr>
                <a:t>We can use this to write clean-up code.</a:t>
              </a:r>
            </a:p>
          </p:txBody>
        </p:sp>
        <p:sp>
          <p:nvSpPr>
            <p:cNvPr id="19" name="Rectangle 18">
              <a:extLst>
                <a:ext uri="{FF2B5EF4-FFF2-40B4-BE49-F238E27FC236}">
                  <a16:creationId xmlns:a16="http://schemas.microsoft.com/office/drawing/2014/main" id="{66C81575-B681-4E54-A66C-2A951FB91F6C}"/>
                </a:ext>
              </a:extLst>
            </p:cNvPr>
            <p:cNvSpPr/>
            <p:nvPr/>
          </p:nvSpPr>
          <p:spPr>
            <a:xfrm>
              <a:off x="8120215" y="4709770"/>
              <a:ext cx="2880320" cy="1323439"/>
            </a:xfrm>
            <a:prstGeom prst="rect">
              <a:avLst/>
            </a:prstGeom>
          </p:spPr>
          <p:txBody>
            <a:bodyPr wrap="square">
              <a:spAutoFit/>
            </a:bodyPr>
            <a:lstStyle/>
            <a:p>
              <a:pPr algn="just"/>
              <a:r>
                <a:rPr lang="en-US" sz="1600" dirty="0"/>
                <a:t>It is a method which gets called MULTIPLE times, After every time the view is displayed to the user. This method can be used to show effects to the user.</a:t>
              </a:r>
              <a:endParaRPr lang="en-IN" sz="1200" dirty="0">
                <a:solidFill>
                  <a:schemeClr val="bg1">
                    <a:lumMod val="50000"/>
                  </a:schemeClr>
                </a:solidFill>
                <a:latin typeface="Arial" pitchFamily="34" charset="0"/>
                <a:cs typeface="Arial" pitchFamily="34" charset="0"/>
              </a:endParaRPr>
            </a:p>
          </p:txBody>
        </p:sp>
        <p:sp>
          <p:nvSpPr>
            <p:cNvPr id="20" name="TextBox 19">
              <a:extLst>
                <a:ext uri="{FF2B5EF4-FFF2-40B4-BE49-F238E27FC236}">
                  <a16:creationId xmlns:a16="http://schemas.microsoft.com/office/drawing/2014/main" id="{52317EE0-51E6-4EE0-BEBC-70B272582A48}"/>
                </a:ext>
              </a:extLst>
            </p:cNvPr>
            <p:cNvSpPr txBox="1"/>
            <p:nvPr/>
          </p:nvSpPr>
          <p:spPr>
            <a:xfrm>
              <a:off x="8120215" y="4199544"/>
              <a:ext cx="2880320" cy="369332"/>
            </a:xfrm>
            <a:prstGeom prst="rect">
              <a:avLst/>
            </a:prstGeom>
            <a:noFill/>
          </p:spPr>
          <p:txBody>
            <a:bodyPr wrap="square" rtlCol="0">
              <a:spAutoFit/>
            </a:bodyPr>
            <a:lstStyle/>
            <a:p>
              <a:pPr algn="r"/>
              <a:r>
                <a:rPr lang="en-IN" sz="1800" b="1" dirty="0">
                  <a:solidFill>
                    <a:schemeClr val="tx1">
                      <a:lumMod val="75000"/>
                      <a:lumOff val="25000"/>
                    </a:schemeClr>
                  </a:solidFill>
                  <a:latin typeface="Arial" pitchFamily="34" charset="0"/>
                  <a:cs typeface="Arial" pitchFamily="34" charset="0"/>
                </a:rPr>
                <a:t>onAfterRendering()</a:t>
              </a:r>
            </a:p>
          </p:txBody>
        </p:sp>
        <p:sp>
          <p:nvSpPr>
            <p:cNvPr id="21" name="Freeform 22">
              <a:extLst>
                <a:ext uri="{FF2B5EF4-FFF2-40B4-BE49-F238E27FC236}">
                  <a16:creationId xmlns:a16="http://schemas.microsoft.com/office/drawing/2014/main" id="{0A57CE0E-AD8C-4135-8099-425C94B04554}"/>
                </a:ext>
              </a:extLst>
            </p:cNvPr>
            <p:cNvSpPr>
              <a:spLocks noEditPoints="1"/>
            </p:cNvSpPr>
            <p:nvPr/>
          </p:nvSpPr>
          <p:spPr bwMode="auto">
            <a:xfrm>
              <a:off x="1192971" y="4468676"/>
              <a:ext cx="114992" cy="115106"/>
            </a:xfrm>
            <a:custGeom>
              <a:avLst/>
              <a:gdLst>
                <a:gd name="T0" fmla="*/ 1321 w 2029"/>
                <a:gd name="T1" fmla="*/ 1301 h 2032"/>
                <a:gd name="T2" fmla="*/ 1233 w 2029"/>
                <a:gd name="T3" fmla="*/ 1345 h 2032"/>
                <a:gd name="T4" fmla="*/ 1171 w 2029"/>
                <a:gd name="T5" fmla="*/ 1421 h 2032"/>
                <a:gd name="T6" fmla="*/ 1150 w 2029"/>
                <a:gd name="T7" fmla="*/ 1520 h 2032"/>
                <a:gd name="T8" fmla="*/ 1171 w 2029"/>
                <a:gd name="T9" fmla="*/ 1618 h 2032"/>
                <a:gd name="T10" fmla="*/ 1233 w 2029"/>
                <a:gd name="T11" fmla="*/ 1693 h 2032"/>
                <a:gd name="T12" fmla="*/ 1321 w 2029"/>
                <a:gd name="T13" fmla="*/ 1737 h 2032"/>
                <a:gd name="T14" fmla="*/ 1424 w 2029"/>
                <a:gd name="T15" fmla="*/ 1737 h 2032"/>
                <a:gd name="T16" fmla="*/ 1512 w 2029"/>
                <a:gd name="T17" fmla="*/ 1693 h 2032"/>
                <a:gd name="T18" fmla="*/ 1573 w 2029"/>
                <a:gd name="T19" fmla="*/ 1618 h 2032"/>
                <a:gd name="T20" fmla="*/ 1595 w 2029"/>
                <a:gd name="T21" fmla="*/ 1520 h 2032"/>
                <a:gd name="T22" fmla="*/ 1573 w 2029"/>
                <a:gd name="T23" fmla="*/ 1421 h 2032"/>
                <a:gd name="T24" fmla="*/ 1512 w 2029"/>
                <a:gd name="T25" fmla="*/ 1345 h 2032"/>
                <a:gd name="T26" fmla="*/ 1424 w 2029"/>
                <a:gd name="T27" fmla="*/ 1301 h 2032"/>
                <a:gd name="T28" fmla="*/ 632 w 2029"/>
                <a:gd name="T29" fmla="*/ 0 h 2032"/>
                <a:gd name="T30" fmla="*/ 726 w 2029"/>
                <a:gd name="T31" fmla="*/ 8 h 2032"/>
                <a:gd name="T32" fmla="*/ 811 w 2029"/>
                <a:gd name="T33" fmla="*/ 48 h 2032"/>
                <a:gd name="T34" fmla="*/ 1951 w 2029"/>
                <a:gd name="T35" fmla="*/ 1182 h 2032"/>
                <a:gd name="T36" fmla="*/ 2007 w 2029"/>
                <a:gd name="T37" fmla="*/ 1262 h 2032"/>
                <a:gd name="T38" fmla="*/ 2029 w 2029"/>
                <a:gd name="T39" fmla="*/ 1351 h 2032"/>
                <a:gd name="T40" fmla="*/ 2023 w 2029"/>
                <a:gd name="T41" fmla="*/ 1443 h 2032"/>
                <a:gd name="T42" fmla="*/ 1983 w 2029"/>
                <a:gd name="T43" fmla="*/ 1530 h 2032"/>
                <a:gd name="T44" fmla="*/ 1565 w 2029"/>
                <a:gd name="T45" fmla="*/ 1952 h 2032"/>
                <a:gd name="T46" fmla="*/ 1486 w 2029"/>
                <a:gd name="T47" fmla="*/ 2008 h 2032"/>
                <a:gd name="T48" fmla="*/ 1396 w 2029"/>
                <a:gd name="T49" fmla="*/ 2032 h 2032"/>
                <a:gd name="T50" fmla="*/ 1305 w 2029"/>
                <a:gd name="T51" fmla="*/ 2024 h 2032"/>
                <a:gd name="T52" fmla="*/ 1219 w 2029"/>
                <a:gd name="T53" fmla="*/ 1984 h 2032"/>
                <a:gd name="T54" fmla="*/ 77 w 2029"/>
                <a:gd name="T55" fmla="*/ 850 h 2032"/>
                <a:gd name="T56" fmla="*/ 23 w 2029"/>
                <a:gd name="T57" fmla="*/ 770 h 2032"/>
                <a:gd name="T58" fmla="*/ 0 w 2029"/>
                <a:gd name="T59" fmla="*/ 680 h 2032"/>
                <a:gd name="T60" fmla="*/ 8 w 2029"/>
                <a:gd name="T61" fmla="*/ 587 h 2032"/>
                <a:gd name="T62" fmla="*/ 45 w 2029"/>
                <a:gd name="T63" fmla="*/ 501 h 2032"/>
                <a:gd name="T64" fmla="*/ 463 w 2029"/>
                <a:gd name="T65" fmla="*/ 80 h 2032"/>
                <a:gd name="T66" fmla="*/ 543 w 2029"/>
                <a:gd name="T67" fmla="*/ 24 h 2032"/>
                <a:gd name="T68" fmla="*/ 632 w 2029"/>
                <a:gd name="T69" fmla="*/ 0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29" h="2032">
                  <a:moveTo>
                    <a:pt x="1372" y="1295"/>
                  </a:moveTo>
                  <a:lnTo>
                    <a:pt x="1321" y="1301"/>
                  </a:lnTo>
                  <a:lnTo>
                    <a:pt x="1275" y="1319"/>
                  </a:lnTo>
                  <a:lnTo>
                    <a:pt x="1233" y="1345"/>
                  </a:lnTo>
                  <a:lnTo>
                    <a:pt x="1197" y="1379"/>
                  </a:lnTo>
                  <a:lnTo>
                    <a:pt x="1171" y="1421"/>
                  </a:lnTo>
                  <a:lnTo>
                    <a:pt x="1156" y="1468"/>
                  </a:lnTo>
                  <a:lnTo>
                    <a:pt x="1150" y="1520"/>
                  </a:lnTo>
                  <a:lnTo>
                    <a:pt x="1156" y="1572"/>
                  </a:lnTo>
                  <a:lnTo>
                    <a:pt x="1171" y="1618"/>
                  </a:lnTo>
                  <a:lnTo>
                    <a:pt x="1197" y="1659"/>
                  </a:lnTo>
                  <a:lnTo>
                    <a:pt x="1233" y="1693"/>
                  </a:lnTo>
                  <a:lnTo>
                    <a:pt x="1275" y="1721"/>
                  </a:lnTo>
                  <a:lnTo>
                    <a:pt x="1321" y="1737"/>
                  </a:lnTo>
                  <a:lnTo>
                    <a:pt x="1372" y="1743"/>
                  </a:lnTo>
                  <a:lnTo>
                    <a:pt x="1424" y="1737"/>
                  </a:lnTo>
                  <a:lnTo>
                    <a:pt x="1470" y="1721"/>
                  </a:lnTo>
                  <a:lnTo>
                    <a:pt x="1512" y="1693"/>
                  </a:lnTo>
                  <a:lnTo>
                    <a:pt x="1548" y="1659"/>
                  </a:lnTo>
                  <a:lnTo>
                    <a:pt x="1573" y="1618"/>
                  </a:lnTo>
                  <a:lnTo>
                    <a:pt x="1591" y="1572"/>
                  </a:lnTo>
                  <a:lnTo>
                    <a:pt x="1595" y="1520"/>
                  </a:lnTo>
                  <a:lnTo>
                    <a:pt x="1591" y="1468"/>
                  </a:lnTo>
                  <a:lnTo>
                    <a:pt x="1573" y="1421"/>
                  </a:lnTo>
                  <a:lnTo>
                    <a:pt x="1548" y="1379"/>
                  </a:lnTo>
                  <a:lnTo>
                    <a:pt x="1512" y="1345"/>
                  </a:lnTo>
                  <a:lnTo>
                    <a:pt x="1472" y="1319"/>
                  </a:lnTo>
                  <a:lnTo>
                    <a:pt x="1424" y="1301"/>
                  </a:lnTo>
                  <a:lnTo>
                    <a:pt x="1372" y="1295"/>
                  </a:lnTo>
                  <a:close/>
                  <a:moveTo>
                    <a:pt x="632" y="0"/>
                  </a:moveTo>
                  <a:lnTo>
                    <a:pt x="680" y="0"/>
                  </a:lnTo>
                  <a:lnTo>
                    <a:pt x="726" y="8"/>
                  </a:lnTo>
                  <a:lnTo>
                    <a:pt x="770" y="24"/>
                  </a:lnTo>
                  <a:lnTo>
                    <a:pt x="811" y="48"/>
                  </a:lnTo>
                  <a:lnTo>
                    <a:pt x="849" y="80"/>
                  </a:lnTo>
                  <a:lnTo>
                    <a:pt x="1951" y="1182"/>
                  </a:lnTo>
                  <a:lnTo>
                    <a:pt x="1983" y="1220"/>
                  </a:lnTo>
                  <a:lnTo>
                    <a:pt x="2007" y="1262"/>
                  </a:lnTo>
                  <a:lnTo>
                    <a:pt x="2023" y="1305"/>
                  </a:lnTo>
                  <a:lnTo>
                    <a:pt x="2029" y="1351"/>
                  </a:lnTo>
                  <a:lnTo>
                    <a:pt x="2029" y="1397"/>
                  </a:lnTo>
                  <a:lnTo>
                    <a:pt x="2023" y="1443"/>
                  </a:lnTo>
                  <a:lnTo>
                    <a:pt x="2007" y="1488"/>
                  </a:lnTo>
                  <a:lnTo>
                    <a:pt x="1983" y="1530"/>
                  </a:lnTo>
                  <a:lnTo>
                    <a:pt x="1951" y="1568"/>
                  </a:lnTo>
                  <a:lnTo>
                    <a:pt x="1565" y="1952"/>
                  </a:lnTo>
                  <a:lnTo>
                    <a:pt x="1528" y="1984"/>
                  </a:lnTo>
                  <a:lnTo>
                    <a:pt x="1486" y="2008"/>
                  </a:lnTo>
                  <a:lnTo>
                    <a:pt x="1442" y="2024"/>
                  </a:lnTo>
                  <a:lnTo>
                    <a:pt x="1396" y="2032"/>
                  </a:lnTo>
                  <a:lnTo>
                    <a:pt x="1351" y="2032"/>
                  </a:lnTo>
                  <a:lnTo>
                    <a:pt x="1305" y="2024"/>
                  </a:lnTo>
                  <a:lnTo>
                    <a:pt x="1259" y="2008"/>
                  </a:lnTo>
                  <a:lnTo>
                    <a:pt x="1219" y="1984"/>
                  </a:lnTo>
                  <a:lnTo>
                    <a:pt x="1181" y="1952"/>
                  </a:lnTo>
                  <a:lnTo>
                    <a:pt x="77" y="850"/>
                  </a:lnTo>
                  <a:lnTo>
                    <a:pt x="45" y="812"/>
                  </a:lnTo>
                  <a:lnTo>
                    <a:pt x="23" y="770"/>
                  </a:lnTo>
                  <a:lnTo>
                    <a:pt x="8" y="726"/>
                  </a:lnTo>
                  <a:lnTo>
                    <a:pt x="0" y="680"/>
                  </a:lnTo>
                  <a:lnTo>
                    <a:pt x="0" y="633"/>
                  </a:lnTo>
                  <a:lnTo>
                    <a:pt x="8" y="587"/>
                  </a:lnTo>
                  <a:lnTo>
                    <a:pt x="23" y="543"/>
                  </a:lnTo>
                  <a:lnTo>
                    <a:pt x="45" y="501"/>
                  </a:lnTo>
                  <a:lnTo>
                    <a:pt x="77" y="464"/>
                  </a:lnTo>
                  <a:lnTo>
                    <a:pt x="463" y="80"/>
                  </a:lnTo>
                  <a:lnTo>
                    <a:pt x="501" y="48"/>
                  </a:lnTo>
                  <a:lnTo>
                    <a:pt x="543" y="24"/>
                  </a:lnTo>
                  <a:lnTo>
                    <a:pt x="587" y="8"/>
                  </a:lnTo>
                  <a:lnTo>
                    <a:pt x="63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cxnSp>
          <p:nvCxnSpPr>
            <p:cNvPr id="22" name="Straight Connector 21">
              <a:extLst>
                <a:ext uri="{FF2B5EF4-FFF2-40B4-BE49-F238E27FC236}">
                  <a16:creationId xmlns:a16="http://schemas.microsoft.com/office/drawing/2014/main" id="{3ABE881F-8FC6-4161-9DEA-DBE310CD7266}"/>
                </a:ext>
              </a:extLst>
            </p:cNvPr>
            <p:cNvCxnSpPr/>
            <p:nvPr/>
          </p:nvCxnSpPr>
          <p:spPr>
            <a:xfrm>
              <a:off x="5980763" y="1116106"/>
              <a:ext cx="0" cy="5298141"/>
            </a:xfrm>
            <a:prstGeom prst="line">
              <a:avLst/>
            </a:prstGeom>
            <a:ln w="3175">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121BA53-DA7B-4004-8213-B288BBF89A7B}"/>
                </a:ext>
              </a:extLst>
            </p:cNvPr>
            <p:cNvCxnSpPr/>
            <p:nvPr/>
          </p:nvCxnSpPr>
          <p:spPr>
            <a:xfrm>
              <a:off x="820272" y="3768443"/>
              <a:ext cx="10470370" cy="0"/>
            </a:xfrm>
            <a:prstGeom prst="line">
              <a:avLst/>
            </a:prstGeom>
            <a:ln w="3175">
              <a:solidFill>
                <a:schemeClr val="bg1">
                  <a:lumMod val="8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sp>
        <p:nvSpPr>
          <p:cNvPr id="24" name="TextBox 23">
            <a:extLst>
              <a:ext uri="{FF2B5EF4-FFF2-40B4-BE49-F238E27FC236}">
                <a16:creationId xmlns:a16="http://schemas.microsoft.com/office/drawing/2014/main" id="{B97165DD-3ED4-4BA7-ADD4-D2A9F48E8BC5}"/>
              </a:ext>
            </a:extLst>
          </p:cNvPr>
          <p:cNvSpPr txBox="1"/>
          <p:nvPr/>
        </p:nvSpPr>
        <p:spPr>
          <a:xfrm>
            <a:off x="853600" y="4338498"/>
            <a:ext cx="2880320" cy="369332"/>
          </a:xfrm>
          <a:prstGeom prst="rect">
            <a:avLst/>
          </a:prstGeom>
          <a:noFill/>
        </p:spPr>
        <p:txBody>
          <a:bodyPr wrap="square" rtlCol="0">
            <a:spAutoFit/>
          </a:bodyPr>
          <a:lstStyle/>
          <a:p>
            <a:r>
              <a:rPr lang="en-IN" sz="1800" b="1" dirty="0">
                <a:latin typeface="Arial" pitchFamily="34" charset="0"/>
                <a:cs typeface="Arial" pitchFamily="34" charset="0"/>
              </a:rPr>
              <a:t>onExit()</a:t>
            </a:r>
          </a:p>
        </p:txBody>
      </p:sp>
      <p:sp>
        <p:nvSpPr>
          <p:cNvPr id="25" name="TextBox 24">
            <a:extLst>
              <a:ext uri="{FF2B5EF4-FFF2-40B4-BE49-F238E27FC236}">
                <a16:creationId xmlns:a16="http://schemas.microsoft.com/office/drawing/2014/main" id="{E458A390-C558-4B91-8118-6EBAFFC2EF4C}"/>
              </a:ext>
            </a:extLst>
          </p:cNvPr>
          <p:cNvSpPr txBox="1"/>
          <p:nvPr/>
        </p:nvSpPr>
        <p:spPr>
          <a:xfrm>
            <a:off x="4649677" y="3989017"/>
            <a:ext cx="1107996" cy="923330"/>
          </a:xfrm>
          <a:prstGeom prst="rect">
            <a:avLst/>
          </a:prstGeom>
          <a:noFill/>
          <a:effectLst>
            <a:outerShdw dist="88900" dir="2700000" algn="tl" rotWithShape="0">
              <a:prstClr val="black">
                <a:alpha val="14000"/>
              </a:prstClr>
            </a:outerShdw>
          </a:effectLst>
        </p:spPr>
        <p:txBody>
          <a:bodyPr wrap="none" rtlCol="0">
            <a:spAutoFit/>
          </a:bodyPr>
          <a:lstStyle/>
          <a:p>
            <a:pPr algn="ctr"/>
            <a:r>
              <a:rPr lang="en-IN" sz="5400" b="1" dirty="0">
                <a:solidFill>
                  <a:schemeClr val="bg1"/>
                </a:solidFill>
                <a:latin typeface="Arial" pitchFamily="34" charset="0"/>
                <a:cs typeface="Arial" pitchFamily="34" charset="0"/>
              </a:rPr>
              <a:t>EX</a:t>
            </a:r>
          </a:p>
        </p:txBody>
      </p:sp>
      <p:sp>
        <p:nvSpPr>
          <p:cNvPr id="26" name="TextBox 25">
            <a:extLst>
              <a:ext uri="{FF2B5EF4-FFF2-40B4-BE49-F238E27FC236}">
                <a16:creationId xmlns:a16="http://schemas.microsoft.com/office/drawing/2014/main" id="{0481C139-24A7-4123-AAA1-B4E8A2FA69B3}"/>
              </a:ext>
            </a:extLst>
          </p:cNvPr>
          <p:cNvSpPr txBox="1"/>
          <p:nvPr/>
        </p:nvSpPr>
        <p:spPr>
          <a:xfrm>
            <a:off x="5853432" y="2946321"/>
            <a:ext cx="1184940" cy="923330"/>
          </a:xfrm>
          <a:prstGeom prst="rect">
            <a:avLst/>
          </a:prstGeom>
          <a:noFill/>
          <a:effectLst>
            <a:outerShdw dist="88900" dir="2700000" algn="tl" rotWithShape="0">
              <a:prstClr val="black">
                <a:alpha val="14000"/>
              </a:prstClr>
            </a:outerShdw>
          </a:effectLst>
        </p:spPr>
        <p:txBody>
          <a:bodyPr wrap="none" rtlCol="0">
            <a:spAutoFit/>
          </a:bodyPr>
          <a:lstStyle/>
          <a:p>
            <a:pPr algn="ctr"/>
            <a:r>
              <a:rPr lang="en-IN" sz="5400" b="1" dirty="0">
                <a:solidFill>
                  <a:schemeClr val="bg1"/>
                </a:solidFill>
                <a:latin typeface="Arial" pitchFamily="34" charset="0"/>
                <a:cs typeface="Arial" pitchFamily="34" charset="0"/>
              </a:rPr>
              <a:t>BR</a:t>
            </a:r>
          </a:p>
        </p:txBody>
      </p:sp>
      <p:sp>
        <p:nvSpPr>
          <p:cNvPr id="27" name="TextBox 26">
            <a:extLst>
              <a:ext uri="{FF2B5EF4-FFF2-40B4-BE49-F238E27FC236}">
                <a16:creationId xmlns:a16="http://schemas.microsoft.com/office/drawing/2014/main" id="{006DF749-E5D4-4424-AF65-F125C2F021A5}"/>
              </a:ext>
            </a:extLst>
          </p:cNvPr>
          <p:cNvSpPr txBox="1"/>
          <p:nvPr/>
        </p:nvSpPr>
        <p:spPr>
          <a:xfrm>
            <a:off x="7976787" y="1818764"/>
            <a:ext cx="2880320" cy="369332"/>
          </a:xfrm>
          <a:prstGeom prst="rect">
            <a:avLst/>
          </a:prstGeom>
          <a:noFill/>
        </p:spPr>
        <p:txBody>
          <a:bodyPr wrap="square" rtlCol="0">
            <a:spAutoFit/>
          </a:bodyPr>
          <a:lstStyle/>
          <a:p>
            <a:pPr algn="r"/>
            <a:r>
              <a:rPr lang="en-IN" sz="1800" b="1" dirty="0">
                <a:latin typeface="Arial" pitchFamily="34" charset="0"/>
                <a:cs typeface="Arial" pitchFamily="34" charset="0"/>
              </a:rPr>
              <a:t>onBefore</a:t>
            </a:r>
            <a:r>
              <a:rPr lang="en-IN" b="1" dirty="0">
                <a:latin typeface="Arial" pitchFamily="34" charset="0"/>
                <a:cs typeface="Arial" pitchFamily="34" charset="0"/>
              </a:rPr>
              <a:t>Rendering</a:t>
            </a:r>
            <a:r>
              <a:rPr lang="en-IN" sz="1800" b="1" dirty="0">
                <a:latin typeface="Arial" pitchFamily="34" charset="0"/>
                <a:cs typeface="Arial" pitchFamily="34" charset="0"/>
              </a:rPr>
              <a:t>()</a:t>
            </a:r>
          </a:p>
        </p:txBody>
      </p:sp>
    </p:spTree>
    <p:extLst>
      <p:ext uri="{BB962C8B-B14F-4D97-AF65-F5344CB8AC3E}">
        <p14:creationId xmlns:p14="http://schemas.microsoft.com/office/powerpoint/2010/main" val="735647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Control Hierarchy</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pSp>
        <p:nvGrpSpPr>
          <p:cNvPr id="8" name="Group 7">
            <a:extLst>
              <a:ext uri="{FF2B5EF4-FFF2-40B4-BE49-F238E27FC236}">
                <a16:creationId xmlns:a16="http://schemas.microsoft.com/office/drawing/2014/main" id="{297FD396-D749-421C-A77B-126C97040266}"/>
              </a:ext>
            </a:extLst>
          </p:cNvPr>
          <p:cNvGrpSpPr/>
          <p:nvPr/>
        </p:nvGrpSpPr>
        <p:grpSpPr>
          <a:xfrm>
            <a:off x="414612" y="1190300"/>
            <a:ext cx="8038996" cy="4500421"/>
            <a:chOff x="816185" y="1310471"/>
            <a:chExt cx="8038996" cy="4500421"/>
          </a:xfrm>
          <a:solidFill>
            <a:srgbClr val="FFC000"/>
          </a:solidFill>
        </p:grpSpPr>
        <p:sp>
          <p:nvSpPr>
            <p:cNvPr id="9" name="Rectangle: Rounded Corners 8">
              <a:extLst>
                <a:ext uri="{FF2B5EF4-FFF2-40B4-BE49-F238E27FC236}">
                  <a16:creationId xmlns:a16="http://schemas.microsoft.com/office/drawing/2014/main" id="{0BF974B4-EFB8-4D47-B804-E69051C8F3FA}"/>
                </a:ext>
              </a:extLst>
            </p:cNvPr>
            <p:cNvSpPr/>
            <p:nvPr/>
          </p:nvSpPr>
          <p:spPr>
            <a:xfrm>
              <a:off x="816185" y="4348439"/>
              <a:ext cx="1584176" cy="50405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t>sap.m.Button</a:t>
              </a:r>
            </a:p>
          </p:txBody>
        </p:sp>
        <p:sp>
          <p:nvSpPr>
            <p:cNvPr id="10" name="Rectangle: Rounded Corners 9">
              <a:extLst>
                <a:ext uri="{FF2B5EF4-FFF2-40B4-BE49-F238E27FC236}">
                  <a16:creationId xmlns:a16="http://schemas.microsoft.com/office/drawing/2014/main" id="{D009BDB8-5329-465F-8737-C323EC921A04}"/>
                </a:ext>
              </a:extLst>
            </p:cNvPr>
            <p:cNvSpPr/>
            <p:nvPr/>
          </p:nvSpPr>
          <p:spPr>
            <a:xfrm>
              <a:off x="2688393" y="4348439"/>
              <a:ext cx="1728192" cy="50405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t>sap.m.InputBase</a:t>
              </a:r>
            </a:p>
          </p:txBody>
        </p:sp>
        <p:sp>
          <p:nvSpPr>
            <p:cNvPr id="11" name="Rectangle: Rounded Corners 10">
              <a:extLst>
                <a:ext uri="{FF2B5EF4-FFF2-40B4-BE49-F238E27FC236}">
                  <a16:creationId xmlns:a16="http://schemas.microsoft.com/office/drawing/2014/main" id="{C78AC72B-6A2A-4CAF-8FBC-DBB90D79196B}"/>
                </a:ext>
              </a:extLst>
            </p:cNvPr>
            <p:cNvSpPr/>
            <p:nvPr/>
          </p:nvSpPr>
          <p:spPr>
            <a:xfrm>
              <a:off x="4560601" y="4348439"/>
              <a:ext cx="1584176" cy="50405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t>sap.ui.view</a:t>
              </a:r>
            </a:p>
          </p:txBody>
        </p:sp>
        <p:sp>
          <p:nvSpPr>
            <p:cNvPr id="12" name="Rectangle: Rounded Corners 11">
              <a:extLst>
                <a:ext uri="{FF2B5EF4-FFF2-40B4-BE49-F238E27FC236}">
                  <a16:creationId xmlns:a16="http://schemas.microsoft.com/office/drawing/2014/main" id="{E2F0EDB2-5979-41A4-A23D-9793898BD3EE}"/>
                </a:ext>
              </a:extLst>
            </p:cNvPr>
            <p:cNvSpPr/>
            <p:nvPr/>
          </p:nvSpPr>
          <p:spPr>
            <a:xfrm>
              <a:off x="2760401" y="5160679"/>
              <a:ext cx="1584176" cy="50405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t>sap.m.Input</a:t>
              </a:r>
            </a:p>
          </p:txBody>
        </p:sp>
        <p:cxnSp>
          <p:nvCxnSpPr>
            <p:cNvPr id="13" name="Straight Arrow Connector 12">
              <a:extLst>
                <a:ext uri="{FF2B5EF4-FFF2-40B4-BE49-F238E27FC236}">
                  <a16:creationId xmlns:a16="http://schemas.microsoft.com/office/drawing/2014/main" id="{18EC9DEE-D42B-4AE2-99D0-636B8191EFF9}"/>
                </a:ext>
              </a:extLst>
            </p:cNvPr>
            <p:cNvCxnSpPr>
              <a:stCxn id="12" idx="0"/>
              <a:endCxn id="10" idx="2"/>
            </p:cNvCxnSpPr>
            <p:nvPr/>
          </p:nvCxnSpPr>
          <p:spPr>
            <a:xfrm flipV="1">
              <a:off x="3552489" y="4852495"/>
              <a:ext cx="0" cy="308184"/>
            </a:xfrm>
            <a:prstGeom prst="straightConnector1">
              <a:avLst/>
            </a:prstGeom>
            <a:ln>
              <a:tailEnd type="triangle"/>
            </a:ln>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sp>
          <p:nvSpPr>
            <p:cNvPr id="14" name="Rectangle 13">
              <a:extLst>
                <a:ext uri="{FF2B5EF4-FFF2-40B4-BE49-F238E27FC236}">
                  <a16:creationId xmlns:a16="http://schemas.microsoft.com/office/drawing/2014/main" id="{6939665F-B4AB-4B3E-9EBA-3F4F2B610D20}"/>
                </a:ext>
              </a:extLst>
            </p:cNvPr>
            <p:cNvSpPr/>
            <p:nvPr/>
          </p:nvSpPr>
          <p:spPr>
            <a:xfrm>
              <a:off x="1608273" y="3284171"/>
              <a:ext cx="3888432" cy="504056"/>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sap.ui.core.Control</a:t>
              </a:r>
            </a:p>
          </p:txBody>
        </p:sp>
        <p:cxnSp>
          <p:nvCxnSpPr>
            <p:cNvPr id="15" name="Connector: Elbow 14">
              <a:extLst>
                <a:ext uri="{FF2B5EF4-FFF2-40B4-BE49-F238E27FC236}">
                  <a16:creationId xmlns:a16="http://schemas.microsoft.com/office/drawing/2014/main" id="{95DDE75A-D05B-4463-B9EE-9634849B2B45}"/>
                </a:ext>
              </a:extLst>
            </p:cNvPr>
            <p:cNvCxnSpPr>
              <a:stCxn id="9" idx="0"/>
              <a:endCxn id="14" idx="2"/>
            </p:cNvCxnSpPr>
            <p:nvPr/>
          </p:nvCxnSpPr>
          <p:spPr>
            <a:xfrm rot="5400000" flipH="1" flipV="1">
              <a:off x="2300275" y="3096225"/>
              <a:ext cx="560212" cy="1944216"/>
            </a:xfrm>
            <a:prstGeom prst="bentConnector3">
              <a:avLst/>
            </a:prstGeom>
            <a:ln>
              <a:tailEnd type="triangle"/>
            </a:ln>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cxnSp>
          <p:nvCxnSpPr>
            <p:cNvPr id="16" name="Connector: Elbow 15">
              <a:extLst>
                <a:ext uri="{FF2B5EF4-FFF2-40B4-BE49-F238E27FC236}">
                  <a16:creationId xmlns:a16="http://schemas.microsoft.com/office/drawing/2014/main" id="{FE30E940-D5B1-4B57-89E0-F81329A7C54A}"/>
                </a:ext>
              </a:extLst>
            </p:cNvPr>
            <p:cNvCxnSpPr>
              <a:stCxn id="11" idx="0"/>
              <a:endCxn id="14" idx="2"/>
            </p:cNvCxnSpPr>
            <p:nvPr/>
          </p:nvCxnSpPr>
          <p:spPr>
            <a:xfrm rot="16200000" flipV="1">
              <a:off x="4172483" y="3168233"/>
              <a:ext cx="560212" cy="1800200"/>
            </a:xfrm>
            <a:prstGeom prst="bentConnector3">
              <a:avLst/>
            </a:prstGeom>
            <a:ln>
              <a:tailEnd type="triangle"/>
            </a:ln>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cxnSp>
          <p:nvCxnSpPr>
            <p:cNvPr id="17" name="Straight Arrow Connector 16">
              <a:extLst>
                <a:ext uri="{FF2B5EF4-FFF2-40B4-BE49-F238E27FC236}">
                  <a16:creationId xmlns:a16="http://schemas.microsoft.com/office/drawing/2014/main" id="{86B3F515-7724-4A2F-AC97-8D5C59169037}"/>
                </a:ext>
              </a:extLst>
            </p:cNvPr>
            <p:cNvCxnSpPr>
              <a:stCxn id="10" idx="0"/>
              <a:endCxn id="14" idx="2"/>
            </p:cNvCxnSpPr>
            <p:nvPr/>
          </p:nvCxnSpPr>
          <p:spPr>
            <a:xfrm flipV="1">
              <a:off x="3552489" y="3788227"/>
              <a:ext cx="0" cy="560212"/>
            </a:xfrm>
            <a:prstGeom prst="straightConnector1">
              <a:avLst/>
            </a:prstGeom>
            <a:ln>
              <a:tailEnd type="triangle"/>
            </a:ln>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sp>
          <p:nvSpPr>
            <p:cNvPr id="18" name="Rectangle 17">
              <a:extLst>
                <a:ext uri="{FF2B5EF4-FFF2-40B4-BE49-F238E27FC236}">
                  <a16:creationId xmlns:a16="http://schemas.microsoft.com/office/drawing/2014/main" id="{FB3CEFEA-DDC1-4E80-92F0-8E680A568334}"/>
                </a:ext>
              </a:extLst>
            </p:cNvPr>
            <p:cNvSpPr/>
            <p:nvPr/>
          </p:nvSpPr>
          <p:spPr>
            <a:xfrm>
              <a:off x="1608273" y="2296619"/>
              <a:ext cx="3888432" cy="504056"/>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sap.ui.core.Element</a:t>
              </a:r>
            </a:p>
          </p:txBody>
        </p:sp>
        <p:cxnSp>
          <p:nvCxnSpPr>
            <p:cNvPr id="19" name="Straight Arrow Connector 18">
              <a:extLst>
                <a:ext uri="{FF2B5EF4-FFF2-40B4-BE49-F238E27FC236}">
                  <a16:creationId xmlns:a16="http://schemas.microsoft.com/office/drawing/2014/main" id="{8597717B-7805-479F-B06D-620F8D3EDED7}"/>
                </a:ext>
              </a:extLst>
            </p:cNvPr>
            <p:cNvCxnSpPr>
              <a:stCxn id="14" idx="0"/>
              <a:endCxn id="18" idx="2"/>
            </p:cNvCxnSpPr>
            <p:nvPr/>
          </p:nvCxnSpPr>
          <p:spPr>
            <a:xfrm flipV="1">
              <a:off x="3552489" y="2800675"/>
              <a:ext cx="0" cy="483496"/>
            </a:xfrm>
            <a:prstGeom prst="straightConnector1">
              <a:avLst/>
            </a:prstGeom>
            <a:ln>
              <a:tailEnd type="triangle"/>
            </a:ln>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sp>
          <p:nvSpPr>
            <p:cNvPr id="20" name="Rectangle 19">
              <a:extLst>
                <a:ext uri="{FF2B5EF4-FFF2-40B4-BE49-F238E27FC236}">
                  <a16:creationId xmlns:a16="http://schemas.microsoft.com/office/drawing/2014/main" id="{CFB0B2F5-9EBF-42B0-B2AA-31850F35B01A}"/>
                </a:ext>
              </a:extLst>
            </p:cNvPr>
            <p:cNvSpPr/>
            <p:nvPr/>
          </p:nvSpPr>
          <p:spPr>
            <a:xfrm>
              <a:off x="1608273" y="1310471"/>
              <a:ext cx="3888432" cy="504056"/>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sap.ui.base.ManagedObject</a:t>
              </a:r>
            </a:p>
          </p:txBody>
        </p:sp>
        <p:cxnSp>
          <p:nvCxnSpPr>
            <p:cNvPr id="21" name="Straight Arrow Connector 20">
              <a:extLst>
                <a:ext uri="{FF2B5EF4-FFF2-40B4-BE49-F238E27FC236}">
                  <a16:creationId xmlns:a16="http://schemas.microsoft.com/office/drawing/2014/main" id="{1E0BEB02-A7C6-4F46-8FDE-A90066806185}"/>
                </a:ext>
              </a:extLst>
            </p:cNvPr>
            <p:cNvCxnSpPr>
              <a:stCxn id="18" idx="0"/>
              <a:endCxn id="20" idx="2"/>
            </p:cNvCxnSpPr>
            <p:nvPr/>
          </p:nvCxnSpPr>
          <p:spPr>
            <a:xfrm flipV="1">
              <a:off x="3552489" y="1814527"/>
              <a:ext cx="0" cy="482092"/>
            </a:xfrm>
            <a:prstGeom prst="straightConnector1">
              <a:avLst/>
            </a:prstGeom>
            <a:ln>
              <a:tailEnd type="triangle"/>
            </a:ln>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sp>
          <p:nvSpPr>
            <p:cNvPr id="22" name="Rectangle: Rounded Corners 21">
              <a:extLst>
                <a:ext uri="{FF2B5EF4-FFF2-40B4-BE49-F238E27FC236}">
                  <a16:creationId xmlns:a16="http://schemas.microsoft.com/office/drawing/2014/main" id="{29E7678E-E058-47A8-A1F4-B1F154449458}"/>
                </a:ext>
              </a:extLst>
            </p:cNvPr>
            <p:cNvSpPr/>
            <p:nvPr/>
          </p:nvSpPr>
          <p:spPr>
            <a:xfrm>
              <a:off x="6288793" y="4348439"/>
              <a:ext cx="1584176" cy="50405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t>sap.m.Table</a:t>
              </a:r>
            </a:p>
          </p:txBody>
        </p:sp>
        <p:sp>
          <p:nvSpPr>
            <p:cNvPr id="23" name="Rectangle: Rounded Corners 22">
              <a:extLst>
                <a:ext uri="{FF2B5EF4-FFF2-40B4-BE49-F238E27FC236}">
                  <a16:creationId xmlns:a16="http://schemas.microsoft.com/office/drawing/2014/main" id="{149CF041-77A5-42F5-9676-E9F8FA5C1937}"/>
                </a:ext>
              </a:extLst>
            </p:cNvPr>
            <p:cNvSpPr/>
            <p:nvPr/>
          </p:nvSpPr>
          <p:spPr>
            <a:xfrm>
              <a:off x="7271005" y="5306836"/>
              <a:ext cx="1584176" cy="50405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t>sap.m.Column</a:t>
              </a:r>
            </a:p>
          </p:txBody>
        </p:sp>
        <p:cxnSp>
          <p:nvCxnSpPr>
            <p:cNvPr id="24" name="Connector: Elbow 23">
              <a:extLst>
                <a:ext uri="{FF2B5EF4-FFF2-40B4-BE49-F238E27FC236}">
                  <a16:creationId xmlns:a16="http://schemas.microsoft.com/office/drawing/2014/main" id="{49BD37F8-9AB5-482B-BA41-0A07E8AE4F54}"/>
                </a:ext>
              </a:extLst>
            </p:cNvPr>
            <p:cNvCxnSpPr>
              <a:stCxn id="22" idx="3"/>
              <a:endCxn id="23" idx="1"/>
            </p:cNvCxnSpPr>
            <p:nvPr/>
          </p:nvCxnSpPr>
          <p:spPr>
            <a:xfrm flipH="1">
              <a:off x="7271005" y="4600467"/>
              <a:ext cx="601964" cy="958397"/>
            </a:xfrm>
            <a:prstGeom prst="bentConnector5">
              <a:avLst>
                <a:gd name="adj1" fmla="val -37976"/>
                <a:gd name="adj2" fmla="val 50000"/>
                <a:gd name="adj3" fmla="val 137976"/>
              </a:avLst>
            </a:prstGeom>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cxnSp>
          <p:nvCxnSpPr>
            <p:cNvPr id="25" name="Connector: Elbow 24">
              <a:extLst>
                <a:ext uri="{FF2B5EF4-FFF2-40B4-BE49-F238E27FC236}">
                  <a16:creationId xmlns:a16="http://schemas.microsoft.com/office/drawing/2014/main" id="{65833FFF-CCD0-4097-82B1-0FADE9132403}"/>
                </a:ext>
              </a:extLst>
            </p:cNvPr>
            <p:cNvCxnSpPr>
              <a:stCxn id="22" idx="0"/>
              <a:endCxn id="14" idx="2"/>
            </p:cNvCxnSpPr>
            <p:nvPr/>
          </p:nvCxnSpPr>
          <p:spPr>
            <a:xfrm rot="16200000" flipV="1">
              <a:off x="5036579" y="2304137"/>
              <a:ext cx="560212" cy="3528392"/>
            </a:xfrm>
            <a:prstGeom prst="bentConnector3">
              <a:avLst/>
            </a:prstGeom>
            <a:ln>
              <a:tailEnd type="triangle"/>
            </a:ln>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grpSp>
      <p:sp>
        <p:nvSpPr>
          <p:cNvPr id="26" name="TextBox 25">
            <a:extLst>
              <a:ext uri="{FF2B5EF4-FFF2-40B4-BE49-F238E27FC236}">
                <a16:creationId xmlns:a16="http://schemas.microsoft.com/office/drawing/2014/main" id="{1751C3D9-2CE0-4ECD-9F0C-B7637628EA6F}"/>
              </a:ext>
            </a:extLst>
          </p:cNvPr>
          <p:cNvSpPr txBox="1"/>
          <p:nvPr/>
        </p:nvSpPr>
        <p:spPr>
          <a:xfrm>
            <a:off x="5671515" y="1156671"/>
            <a:ext cx="5564187" cy="2308324"/>
          </a:xfrm>
          <a:prstGeom prst="rect">
            <a:avLst/>
          </a:prstGeom>
          <a:noFill/>
        </p:spPr>
        <p:txBody>
          <a:bodyPr wrap="square" rtlCol="0">
            <a:spAutoFit/>
          </a:bodyPr>
          <a:lstStyle/>
          <a:p>
            <a:r>
              <a:rPr lang="en-US" b="1" dirty="0"/>
              <a:t>Syntax to create object</a:t>
            </a:r>
          </a:p>
          <a:p>
            <a:r>
              <a:rPr lang="en-US" dirty="0"/>
              <a:t>var  oName = </a:t>
            </a:r>
            <a:r>
              <a:rPr lang="en-US" b="1" dirty="0"/>
              <a:t>new </a:t>
            </a:r>
            <a:r>
              <a:rPr lang="en-US" dirty="0"/>
              <a:t>libraryName.ControlName({</a:t>
            </a:r>
          </a:p>
          <a:p>
            <a:r>
              <a:rPr lang="en-US" dirty="0"/>
              <a:t>	prop: Val,…</a:t>
            </a:r>
          </a:p>
          <a:p>
            <a:r>
              <a:rPr lang="en-US" dirty="0"/>
              <a:t>});</a:t>
            </a:r>
          </a:p>
          <a:p>
            <a:endParaRPr lang="en-US" dirty="0"/>
          </a:p>
          <a:p>
            <a:pPr algn="just"/>
            <a:r>
              <a:rPr lang="en-US" b="1" dirty="0"/>
              <a:t>Note</a:t>
            </a:r>
            <a:r>
              <a:rPr lang="en-US" dirty="0"/>
              <a:t>:- Whenever we see a control, and if we are unable to find a property, association, event or function in that class, </a:t>
            </a:r>
            <a:r>
              <a:rPr lang="en-US" b="1" u="sng" dirty="0"/>
              <a:t>check its parent class</a:t>
            </a:r>
            <a:r>
              <a:rPr lang="en-US" dirty="0"/>
              <a:t>. </a:t>
            </a:r>
          </a:p>
        </p:txBody>
      </p:sp>
      <p:sp>
        <p:nvSpPr>
          <p:cNvPr id="27" name="Left Brace 26">
            <a:extLst>
              <a:ext uri="{FF2B5EF4-FFF2-40B4-BE49-F238E27FC236}">
                <a16:creationId xmlns:a16="http://schemas.microsoft.com/office/drawing/2014/main" id="{A54A6F1A-521B-45E6-B18C-C8213051E275}"/>
              </a:ext>
            </a:extLst>
          </p:cNvPr>
          <p:cNvSpPr/>
          <p:nvPr/>
        </p:nvSpPr>
        <p:spPr>
          <a:xfrm rot="16200000">
            <a:off x="5695331" y="82694"/>
            <a:ext cx="560213" cy="11292009"/>
          </a:xfrm>
          <a:prstGeom prst="leftBrace">
            <a:avLst>
              <a:gd name="adj1" fmla="val 8333"/>
              <a:gd name="adj2" fmla="val 49602"/>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TextBox 27">
            <a:extLst>
              <a:ext uri="{FF2B5EF4-FFF2-40B4-BE49-F238E27FC236}">
                <a16:creationId xmlns:a16="http://schemas.microsoft.com/office/drawing/2014/main" id="{C36606C4-BD4C-410A-A905-34D3567303E9}"/>
              </a:ext>
            </a:extLst>
          </p:cNvPr>
          <p:cNvSpPr txBox="1"/>
          <p:nvPr/>
        </p:nvSpPr>
        <p:spPr>
          <a:xfrm>
            <a:off x="3841098" y="6065736"/>
            <a:ext cx="4509803" cy="369332"/>
          </a:xfrm>
          <a:prstGeom prst="rect">
            <a:avLst/>
          </a:prstGeom>
          <a:noFill/>
        </p:spPr>
        <p:txBody>
          <a:bodyPr wrap="square" rtlCol="0">
            <a:spAutoFit/>
          </a:bodyPr>
          <a:lstStyle/>
          <a:p>
            <a:r>
              <a:rPr lang="en-US" dirty="0"/>
              <a:t>Some of the Frequently used controls in SAP</a:t>
            </a:r>
          </a:p>
        </p:txBody>
      </p:sp>
      <p:sp>
        <p:nvSpPr>
          <p:cNvPr id="29" name="Rectangle: Rounded Corners 28">
            <a:extLst>
              <a:ext uri="{FF2B5EF4-FFF2-40B4-BE49-F238E27FC236}">
                <a16:creationId xmlns:a16="http://schemas.microsoft.com/office/drawing/2014/main" id="{9B1CF889-0483-40F9-9467-F6F97DD2D33E}"/>
              </a:ext>
            </a:extLst>
          </p:cNvPr>
          <p:cNvSpPr/>
          <p:nvPr/>
        </p:nvSpPr>
        <p:spPr>
          <a:xfrm>
            <a:off x="8116639" y="4199816"/>
            <a:ext cx="3073272" cy="50405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t>sap.ui.layout.form</a:t>
            </a:r>
          </a:p>
        </p:txBody>
      </p:sp>
      <p:cxnSp>
        <p:nvCxnSpPr>
          <p:cNvPr id="30" name="Connector: Elbow 29">
            <a:extLst>
              <a:ext uri="{FF2B5EF4-FFF2-40B4-BE49-F238E27FC236}">
                <a16:creationId xmlns:a16="http://schemas.microsoft.com/office/drawing/2014/main" id="{DA7343D0-0B5C-4FCC-A7C2-60EA4EF2B1BE}"/>
              </a:ext>
            </a:extLst>
          </p:cNvPr>
          <p:cNvCxnSpPr>
            <a:cxnSpLocks/>
          </p:cNvCxnSpPr>
          <p:nvPr/>
        </p:nvCxnSpPr>
        <p:spPr>
          <a:xfrm>
            <a:off x="6679308" y="3943349"/>
            <a:ext cx="2973967" cy="246941"/>
          </a:xfrm>
          <a:prstGeom prst="bentConnector2">
            <a:avLst/>
          </a:prstGeom>
          <a:ln>
            <a:tailEnd type="triangle"/>
          </a:ln>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sp>
        <p:nvSpPr>
          <p:cNvPr id="31" name="Rectangle: Rounded Corners 30">
            <a:extLst>
              <a:ext uri="{FF2B5EF4-FFF2-40B4-BE49-F238E27FC236}">
                <a16:creationId xmlns:a16="http://schemas.microsoft.com/office/drawing/2014/main" id="{1D87993E-5B84-4F7F-A347-5AC99331A76D}"/>
              </a:ext>
            </a:extLst>
          </p:cNvPr>
          <p:cNvSpPr/>
          <p:nvPr/>
        </p:nvSpPr>
        <p:spPr>
          <a:xfrm>
            <a:off x="9330967" y="5158212"/>
            <a:ext cx="1584176" cy="50405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t>SimpleForm</a:t>
            </a:r>
          </a:p>
        </p:txBody>
      </p:sp>
      <p:cxnSp>
        <p:nvCxnSpPr>
          <p:cNvPr id="32" name="Connector: Elbow 31">
            <a:extLst>
              <a:ext uri="{FF2B5EF4-FFF2-40B4-BE49-F238E27FC236}">
                <a16:creationId xmlns:a16="http://schemas.microsoft.com/office/drawing/2014/main" id="{9C0C6303-D52E-43BD-8BA2-04549877D4E3}"/>
              </a:ext>
            </a:extLst>
          </p:cNvPr>
          <p:cNvCxnSpPr>
            <a:stCxn id="29" idx="2"/>
            <a:endCxn id="31" idx="0"/>
          </p:cNvCxnSpPr>
          <p:nvPr/>
        </p:nvCxnSpPr>
        <p:spPr>
          <a:xfrm rot="16200000" flipH="1">
            <a:off x="9660995" y="4696152"/>
            <a:ext cx="454340" cy="469780"/>
          </a:xfrm>
          <a:prstGeom prst="bentConnector3">
            <a:avLst/>
          </a:prstGeom>
        </p:spPr>
        <p:style>
          <a:lnRef idx="1">
            <a:schemeClr val="accent4">
              <a:lumMod val="67000"/>
            </a:schemeClr>
          </a:lnRef>
          <a:fillRef idx="0">
            <a:schemeClr val="accent4">
              <a:lumMod val="67000"/>
            </a:schemeClr>
          </a:fillRef>
          <a:effectRef idx="0">
            <a:schemeClr val="accent4">
              <a:lumMod val="67000"/>
            </a:schemeClr>
          </a:effectRef>
          <a:fontRef idx="minor">
            <a:schemeClr val="tx1"/>
          </a:fontRef>
        </p:style>
      </p:cxnSp>
    </p:spTree>
    <p:extLst>
      <p:ext uri="{BB962C8B-B14F-4D97-AF65-F5344CB8AC3E}">
        <p14:creationId xmlns:p14="http://schemas.microsoft.com/office/powerpoint/2010/main" val="262972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Concept of Multiple Controllers</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754326"/>
          </a:xfrm>
          <a:prstGeom prst="rect">
            <a:avLst/>
          </a:prstGeom>
          <a:noFill/>
        </p:spPr>
        <p:txBody>
          <a:bodyPr wrap="square" rtlCol="0">
            <a:spAutoFit/>
          </a:bodyPr>
          <a:lstStyle/>
          <a:p>
            <a:pPr algn="just"/>
            <a:r>
              <a:rPr lang="en-US" b="1" dirty="0"/>
              <a:t>Base Controller</a:t>
            </a:r>
            <a:r>
              <a:rPr lang="en-US" dirty="0"/>
              <a:t>:- </a:t>
            </a:r>
            <a:r>
              <a:rPr lang="en-US" b="0" i="0" dirty="0">
                <a:effectLst/>
              </a:rPr>
              <a:t>A base controller is a controller with basic functionalities from which the other controllers in your SAPUI5 application inherit.</a:t>
            </a:r>
          </a:p>
          <a:p>
            <a:pPr marL="285750" indent="-285750" algn="just">
              <a:buFontTx/>
              <a:buChar char="-"/>
            </a:pPr>
            <a:r>
              <a:rPr lang="en-US" b="0" i="0" dirty="0">
                <a:effectLst/>
              </a:rPr>
              <a:t>The base controller holds basic functionalities that are used across multiple controllers.</a:t>
            </a:r>
          </a:p>
          <a:p>
            <a:pPr marL="285750" indent="-285750" algn="just">
              <a:buFontTx/>
              <a:buChar char="-"/>
            </a:pPr>
            <a:r>
              <a:rPr lang="en-US" b="0" i="0" dirty="0">
                <a:effectLst/>
              </a:rPr>
              <a:t>The base controller itself is just another JavaScript file and it does not have the </a:t>
            </a:r>
            <a:r>
              <a:rPr lang="en-US" b="1" i="0" dirty="0">
                <a:effectLst/>
              </a:rPr>
              <a:t>.controller </a:t>
            </a:r>
            <a:r>
              <a:rPr lang="en-US" i="0" dirty="0">
                <a:effectLst/>
              </a:rPr>
              <a:t> prefix. Just </a:t>
            </a:r>
            <a:r>
              <a:rPr lang="en-US" b="1" i="0" dirty="0">
                <a:effectLst/>
              </a:rPr>
              <a:t>BaseController.js </a:t>
            </a:r>
            <a:r>
              <a:rPr lang="en-US" i="0" dirty="0">
                <a:effectLst/>
              </a:rPr>
              <a:t> and not </a:t>
            </a:r>
            <a:r>
              <a:rPr lang="en-US" b="1" i="0" dirty="0">
                <a:effectLst/>
              </a:rPr>
              <a:t>BaseController.controller.js.</a:t>
            </a:r>
            <a:endParaRPr lang="en-US" b="0" i="0" dirty="0">
              <a:effectLst/>
            </a:endParaRPr>
          </a:p>
          <a:p>
            <a:pPr marL="285750" indent="-285750" algn="just">
              <a:buFontTx/>
              <a:buChar char="-"/>
            </a:pPr>
            <a:r>
              <a:rPr lang="en-US" b="0" i="0" dirty="0">
                <a:effectLst/>
              </a:rPr>
              <a:t>The base controller goes in the controller folder in your SAPUI5 application folder structure:</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7">
            <a:extLst>
              <a:ext uri="{FF2B5EF4-FFF2-40B4-BE49-F238E27FC236}">
                <a16:creationId xmlns:a16="http://schemas.microsoft.com/office/drawing/2014/main" id="{25EA87D2-266B-49D2-96FB-AD664516F56E}"/>
              </a:ext>
            </a:extLst>
          </p:cNvPr>
          <p:cNvPicPr>
            <a:picLocks noChangeAspect="1"/>
          </p:cNvPicPr>
          <p:nvPr/>
        </p:nvPicPr>
        <p:blipFill>
          <a:blip r:embed="rId3"/>
          <a:stretch>
            <a:fillRect/>
          </a:stretch>
        </p:blipFill>
        <p:spPr>
          <a:xfrm>
            <a:off x="671483" y="2890882"/>
            <a:ext cx="3156786" cy="2646283"/>
          </a:xfrm>
          <a:prstGeom prst="rect">
            <a:avLst/>
          </a:prstGeom>
        </p:spPr>
      </p:pic>
      <p:grpSp>
        <p:nvGrpSpPr>
          <p:cNvPr id="9" name="Group 8">
            <a:extLst>
              <a:ext uri="{FF2B5EF4-FFF2-40B4-BE49-F238E27FC236}">
                <a16:creationId xmlns:a16="http://schemas.microsoft.com/office/drawing/2014/main" id="{FCF30BFB-7AAE-4258-BE70-3E2CE7104CB0}"/>
              </a:ext>
            </a:extLst>
          </p:cNvPr>
          <p:cNvGrpSpPr/>
          <p:nvPr/>
        </p:nvGrpSpPr>
        <p:grpSpPr>
          <a:xfrm>
            <a:off x="4647795" y="2890882"/>
            <a:ext cx="6330327" cy="3304232"/>
            <a:chOff x="832901" y="1311538"/>
            <a:chExt cx="10414108" cy="4565734"/>
          </a:xfrm>
        </p:grpSpPr>
        <p:sp>
          <p:nvSpPr>
            <p:cNvPr id="10" name="Rectangle 9">
              <a:extLst>
                <a:ext uri="{FF2B5EF4-FFF2-40B4-BE49-F238E27FC236}">
                  <a16:creationId xmlns:a16="http://schemas.microsoft.com/office/drawing/2014/main" id="{F45317AE-64A9-4517-BE81-2C60BDD9DDDE}"/>
                </a:ext>
              </a:extLst>
            </p:cNvPr>
            <p:cNvSpPr/>
            <p:nvPr/>
          </p:nvSpPr>
          <p:spPr>
            <a:xfrm>
              <a:off x="1269876" y="5085184"/>
              <a:ext cx="1984245" cy="792088"/>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View 1</a:t>
              </a:r>
            </a:p>
          </p:txBody>
        </p:sp>
        <p:sp>
          <p:nvSpPr>
            <p:cNvPr id="11" name="Rectangle 10">
              <a:extLst>
                <a:ext uri="{FF2B5EF4-FFF2-40B4-BE49-F238E27FC236}">
                  <a16:creationId xmlns:a16="http://schemas.microsoft.com/office/drawing/2014/main" id="{0DB91EDB-9A2A-4621-B801-FC4E3BB451C4}"/>
                </a:ext>
              </a:extLst>
            </p:cNvPr>
            <p:cNvSpPr/>
            <p:nvPr/>
          </p:nvSpPr>
          <p:spPr>
            <a:xfrm>
              <a:off x="1269876" y="4140696"/>
              <a:ext cx="1984245" cy="792088"/>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Controller 1</a:t>
              </a:r>
            </a:p>
          </p:txBody>
        </p:sp>
        <p:sp>
          <p:nvSpPr>
            <p:cNvPr id="12" name="Rectangle 11">
              <a:extLst>
                <a:ext uri="{FF2B5EF4-FFF2-40B4-BE49-F238E27FC236}">
                  <a16:creationId xmlns:a16="http://schemas.microsoft.com/office/drawing/2014/main" id="{E8F8E105-1762-4E39-B6C9-065477EAF92F}"/>
                </a:ext>
              </a:extLst>
            </p:cNvPr>
            <p:cNvSpPr/>
            <p:nvPr/>
          </p:nvSpPr>
          <p:spPr>
            <a:xfrm>
              <a:off x="3934173" y="5085184"/>
              <a:ext cx="1984245" cy="792088"/>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View 2</a:t>
              </a:r>
            </a:p>
          </p:txBody>
        </p:sp>
        <p:sp>
          <p:nvSpPr>
            <p:cNvPr id="13" name="Rectangle 12">
              <a:extLst>
                <a:ext uri="{FF2B5EF4-FFF2-40B4-BE49-F238E27FC236}">
                  <a16:creationId xmlns:a16="http://schemas.microsoft.com/office/drawing/2014/main" id="{F1A4D6ED-4A6C-4D6B-A876-87CCCF1C6D9D}"/>
                </a:ext>
              </a:extLst>
            </p:cNvPr>
            <p:cNvSpPr/>
            <p:nvPr/>
          </p:nvSpPr>
          <p:spPr>
            <a:xfrm>
              <a:off x="3934173" y="4140696"/>
              <a:ext cx="1984245" cy="792088"/>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Controller 2</a:t>
              </a:r>
            </a:p>
          </p:txBody>
        </p:sp>
        <p:sp>
          <p:nvSpPr>
            <p:cNvPr id="14" name="Rectangle 13">
              <a:extLst>
                <a:ext uri="{FF2B5EF4-FFF2-40B4-BE49-F238E27FC236}">
                  <a16:creationId xmlns:a16="http://schemas.microsoft.com/office/drawing/2014/main" id="{50EC4736-61A4-4D25-8C41-CC7D0D64A680}"/>
                </a:ext>
              </a:extLst>
            </p:cNvPr>
            <p:cNvSpPr/>
            <p:nvPr/>
          </p:nvSpPr>
          <p:spPr>
            <a:xfrm>
              <a:off x="6563016" y="5085184"/>
              <a:ext cx="1984245" cy="792088"/>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View 3</a:t>
              </a:r>
            </a:p>
          </p:txBody>
        </p:sp>
        <p:sp>
          <p:nvSpPr>
            <p:cNvPr id="15" name="Rectangle 14">
              <a:extLst>
                <a:ext uri="{FF2B5EF4-FFF2-40B4-BE49-F238E27FC236}">
                  <a16:creationId xmlns:a16="http://schemas.microsoft.com/office/drawing/2014/main" id="{886DEBF7-3BB9-4989-A30A-EA5EA47BE8F8}"/>
                </a:ext>
              </a:extLst>
            </p:cNvPr>
            <p:cNvSpPr/>
            <p:nvPr/>
          </p:nvSpPr>
          <p:spPr>
            <a:xfrm>
              <a:off x="6563017" y="4140696"/>
              <a:ext cx="1984245" cy="792088"/>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Controller 3</a:t>
              </a:r>
            </a:p>
          </p:txBody>
        </p:sp>
        <p:sp>
          <p:nvSpPr>
            <p:cNvPr id="16" name="Rectangle 15">
              <a:extLst>
                <a:ext uri="{FF2B5EF4-FFF2-40B4-BE49-F238E27FC236}">
                  <a16:creationId xmlns:a16="http://schemas.microsoft.com/office/drawing/2014/main" id="{DF792315-06F7-4B56-AF4A-360475A30B2F}"/>
                </a:ext>
              </a:extLst>
            </p:cNvPr>
            <p:cNvSpPr/>
            <p:nvPr/>
          </p:nvSpPr>
          <p:spPr>
            <a:xfrm>
              <a:off x="9262764" y="5085184"/>
              <a:ext cx="1984245" cy="792088"/>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View 4</a:t>
              </a:r>
            </a:p>
          </p:txBody>
        </p:sp>
        <p:sp>
          <p:nvSpPr>
            <p:cNvPr id="17" name="Rectangle 16">
              <a:extLst>
                <a:ext uri="{FF2B5EF4-FFF2-40B4-BE49-F238E27FC236}">
                  <a16:creationId xmlns:a16="http://schemas.microsoft.com/office/drawing/2014/main" id="{DFEE4879-9441-4D10-AA59-650012DC2BD9}"/>
                </a:ext>
              </a:extLst>
            </p:cNvPr>
            <p:cNvSpPr/>
            <p:nvPr/>
          </p:nvSpPr>
          <p:spPr>
            <a:xfrm>
              <a:off x="9262764" y="4140696"/>
              <a:ext cx="1984245" cy="792088"/>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Controller 4</a:t>
              </a:r>
            </a:p>
          </p:txBody>
        </p:sp>
        <p:sp>
          <p:nvSpPr>
            <p:cNvPr id="18" name="TextBox 17">
              <a:extLst>
                <a:ext uri="{FF2B5EF4-FFF2-40B4-BE49-F238E27FC236}">
                  <a16:creationId xmlns:a16="http://schemas.microsoft.com/office/drawing/2014/main" id="{63C67CC5-B6E4-4FBA-B7F0-AAF903B5F071}"/>
                </a:ext>
              </a:extLst>
            </p:cNvPr>
            <p:cNvSpPr txBox="1"/>
            <p:nvPr/>
          </p:nvSpPr>
          <p:spPr>
            <a:xfrm>
              <a:off x="3639574" y="2520478"/>
              <a:ext cx="504056" cy="461665"/>
            </a:xfrm>
            <a:prstGeom prst="rect">
              <a:avLst/>
            </a:prstGeom>
            <a:noFill/>
          </p:spPr>
          <p:txBody>
            <a:bodyPr wrap="square" rtlCol="0">
              <a:spAutoFit/>
            </a:bodyPr>
            <a:lstStyle/>
            <a:p>
              <a:r>
                <a:rPr lang="en-US" dirty="0"/>
                <a:t>x</a:t>
              </a:r>
            </a:p>
          </p:txBody>
        </p:sp>
        <p:sp>
          <p:nvSpPr>
            <p:cNvPr id="19" name="TextBox 18">
              <a:extLst>
                <a:ext uri="{FF2B5EF4-FFF2-40B4-BE49-F238E27FC236}">
                  <a16:creationId xmlns:a16="http://schemas.microsoft.com/office/drawing/2014/main" id="{29490B28-3A7C-4B48-A576-697F4071C8A8}"/>
                </a:ext>
              </a:extLst>
            </p:cNvPr>
            <p:cNvSpPr txBox="1"/>
            <p:nvPr/>
          </p:nvSpPr>
          <p:spPr>
            <a:xfrm>
              <a:off x="3534196" y="4192328"/>
              <a:ext cx="504057" cy="461664"/>
            </a:xfrm>
            <a:prstGeom prst="rect">
              <a:avLst/>
            </a:prstGeom>
            <a:noFill/>
          </p:spPr>
          <p:txBody>
            <a:bodyPr wrap="square" rtlCol="0">
              <a:spAutoFit/>
            </a:bodyPr>
            <a:lstStyle/>
            <a:p>
              <a:r>
                <a:rPr lang="en-US" dirty="0">
                  <a:solidFill>
                    <a:srgbClr val="FF0000"/>
                  </a:solidFill>
                </a:rPr>
                <a:t>x</a:t>
              </a:r>
            </a:p>
          </p:txBody>
        </p:sp>
        <p:sp>
          <p:nvSpPr>
            <p:cNvPr id="20" name="TextBox 19">
              <a:extLst>
                <a:ext uri="{FF2B5EF4-FFF2-40B4-BE49-F238E27FC236}">
                  <a16:creationId xmlns:a16="http://schemas.microsoft.com/office/drawing/2014/main" id="{BC685A95-9C8A-42C9-A79E-5B5E83D87E79}"/>
                </a:ext>
              </a:extLst>
            </p:cNvPr>
            <p:cNvSpPr txBox="1"/>
            <p:nvPr/>
          </p:nvSpPr>
          <p:spPr>
            <a:xfrm>
              <a:off x="6136721" y="4149186"/>
              <a:ext cx="446156" cy="461664"/>
            </a:xfrm>
            <a:prstGeom prst="rect">
              <a:avLst/>
            </a:prstGeom>
            <a:noFill/>
          </p:spPr>
          <p:txBody>
            <a:bodyPr wrap="square" rtlCol="0">
              <a:spAutoFit/>
            </a:bodyPr>
            <a:lstStyle/>
            <a:p>
              <a:r>
                <a:rPr lang="en-US" dirty="0">
                  <a:solidFill>
                    <a:srgbClr val="FF0000"/>
                  </a:solidFill>
                </a:rPr>
                <a:t>x</a:t>
              </a:r>
            </a:p>
          </p:txBody>
        </p:sp>
        <p:sp>
          <p:nvSpPr>
            <p:cNvPr id="21" name="TextBox 20">
              <a:extLst>
                <a:ext uri="{FF2B5EF4-FFF2-40B4-BE49-F238E27FC236}">
                  <a16:creationId xmlns:a16="http://schemas.microsoft.com/office/drawing/2014/main" id="{945DC7C1-5733-43C2-AB77-19804517142F}"/>
                </a:ext>
              </a:extLst>
            </p:cNvPr>
            <p:cNvSpPr txBox="1"/>
            <p:nvPr/>
          </p:nvSpPr>
          <p:spPr>
            <a:xfrm>
              <a:off x="8830716" y="4163566"/>
              <a:ext cx="504057" cy="461664"/>
            </a:xfrm>
            <a:prstGeom prst="rect">
              <a:avLst/>
            </a:prstGeom>
            <a:noFill/>
          </p:spPr>
          <p:txBody>
            <a:bodyPr wrap="square" rtlCol="0">
              <a:spAutoFit/>
            </a:bodyPr>
            <a:lstStyle/>
            <a:p>
              <a:r>
                <a:rPr lang="en-US" dirty="0">
                  <a:solidFill>
                    <a:srgbClr val="FF0000"/>
                  </a:solidFill>
                </a:rPr>
                <a:t>x</a:t>
              </a:r>
            </a:p>
          </p:txBody>
        </p:sp>
        <p:sp>
          <p:nvSpPr>
            <p:cNvPr id="22" name="Rectangle 21">
              <a:extLst>
                <a:ext uri="{FF2B5EF4-FFF2-40B4-BE49-F238E27FC236}">
                  <a16:creationId xmlns:a16="http://schemas.microsoft.com/office/drawing/2014/main" id="{92B102D5-C6A1-4E4D-A0F9-96F919D6521F}"/>
                </a:ext>
              </a:extLst>
            </p:cNvPr>
            <p:cNvSpPr/>
            <p:nvPr/>
          </p:nvSpPr>
          <p:spPr>
            <a:xfrm>
              <a:off x="4100763" y="2420888"/>
              <a:ext cx="3968824" cy="792088"/>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BaseController</a:t>
              </a:r>
            </a:p>
          </p:txBody>
        </p:sp>
        <p:cxnSp>
          <p:nvCxnSpPr>
            <p:cNvPr id="23" name="Connector: Elbow 22">
              <a:extLst>
                <a:ext uri="{FF2B5EF4-FFF2-40B4-BE49-F238E27FC236}">
                  <a16:creationId xmlns:a16="http://schemas.microsoft.com/office/drawing/2014/main" id="{FFB2708E-AD58-4DB3-AAB8-F2C41E2E9461}"/>
                </a:ext>
              </a:extLst>
            </p:cNvPr>
            <p:cNvCxnSpPr>
              <a:cxnSpLocks/>
              <a:stCxn id="11" idx="0"/>
              <a:endCxn id="22" idx="2"/>
            </p:cNvCxnSpPr>
            <p:nvPr/>
          </p:nvCxnSpPr>
          <p:spPr>
            <a:xfrm rot="5400000" flipH="1" flipV="1">
              <a:off x="3709728" y="1765248"/>
              <a:ext cx="927720" cy="38231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543A1DFE-B8E4-4E93-AE22-FA4F3715C22C}"/>
                </a:ext>
              </a:extLst>
            </p:cNvPr>
            <p:cNvCxnSpPr>
              <a:cxnSpLocks/>
              <a:stCxn id="13" idx="0"/>
              <a:endCxn id="22" idx="2"/>
            </p:cNvCxnSpPr>
            <p:nvPr/>
          </p:nvCxnSpPr>
          <p:spPr>
            <a:xfrm rot="5400000" flipH="1" flipV="1">
              <a:off x="5041875" y="3097397"/>
              <a:ext cx="927720" cy="11588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7058BFB9-0B7B-49E4-9265-0B62F4E3FF24}"/>
                </a:ext>
              </a:extLst>
            </p:cNvPr>
            <p:cNvCxnSpPr>
              <a:cxnSpLocks/>
              <a:stCxn id="15" idx="0"/>
              <a:endCxn id="22" idx="2"/>
            </p:cNvCxnSpPr>
            <p:nvPr/>
          </p:nvCxnSpPr>
          <p:spPr>
            <a:xfrm rot="16200000" flipV="1">
              <a:off x="6356299" y="2941853"/>
              <a:ext cx="927720" cy="14699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BC40CBCB-67EE-44C6-8FB2-2A5BF79249E8}"/>
                </a:ext>
              </a:extLst>
            </p:cNvPr>
            <p:cNvCxnSpPr>
              <a:cxnSpLocks/>
              <a:stCxn id="17" idx="0"/>
              <a:endCxn id="22" idx="2"/>
            </p:cNvCxnSpPr>
            <p:nvPr/>
          </p:nvCxnSpPr>
          <p:spPr>
            <a:xfrm rot="16200000" flipV="1">
              <a:off x="7706172" y="1591981"/>
              <a:ext cx="927720" cy="416971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CF9147AB-F14D-4B70-8CF5-AE623F9D13C4}"/>
                </a:ext>
              </a:extLst>
            </p:cNvPr>
            <p:cNvSpPr txBox="1"/>
            <p:nvPr/>
          </p:nvSpPr>
          <p:spPr>
            <a:xfrm>
              <a:off x="832901" y="4222490"/>
              <a:ext cx="464694" cy="461664"/>
            </a:xfrm>
            <a:prstGeom prst="rect">
              <a:avLst/>
            </a:prstGeom>
            <a:noFill/>
          </p:spPr>
          <p:txBody>
            <a:bodyPr wrap="square" rtlCol="0">
              <a:spAutoFit/>
            </a:bodyPr>
            <a:lstStyle/>
            <a:p>
              <a:r>
                <a:rPr lang="en-US" dirty="0">
                  <a:solidFill>
                    <a:srgbClr val="FF0000"/>
                  </a:solidFill>
                </a:rPr>
                <a:t>x</a:t>
              </a:r>
            </a:p>
          </p:txBody>
        </p:sp>
        <p:sp>
          <p:nvSpPr>
            <p:cNvPr id="28" name="Rectangle 27">
              <a:extLst>
                <a:ext uri="{FF2B5EF4-FFF2-40B4-BE49-F238E27FC236}">
                  <a16:creationId xmlns:a16="http://schemas.microsoft.com/office/drawing/2014/main" id="{E01C05FA-1D8E-4680-AFF3-9EA7EFFAD49D}"/>
                </a:ext>
              </a:extLst>
            </p:cNvPr>
            <p:cNvSpPr/>
            <p:nvPr/>
          </p:nvSpPr>
          <p:spPr>
            <a:xfrm>
              <a:off x="3778633" y="1311538"/>
              <a:ext cx="4613086" cy="51244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sap/ui/core/mvc/Controller</a:t>
              </a:r>
            </a:p>
          </p:txBody>
        </p:sp>
        <p:cxnSp>
          <p:nvCxnSpPr>
            <p:cNvPr id="29" name="Straight Arrow Connector 28">
              <a:extLst>
                <a:ext uri="{FF2B5EF4-FFF2-40B4-BE49-F238E27FC236}">
                  <a16:creationId xmlns:a16="http://schemas.microsoft.com/office/drawing/2014/main" id="{7FA25506-17F9-4753-9FAA-6F8C85308927}"/>
                </a:ext>
              </a:extLst>
            </p:cNvPr>
            <p:cNvCxnSpPr>
              <a:cxnSpLocks/>
              <a:stCxn id="22" idx="0"/>
              <a:endCxn id="28" idx="2"/>
            </p:cNvCxnSpPr>
            <p:nvPr/>
          </p:nvCxnSpPr>
          <p:spPr>
            <a:xfrm flipV="1">
              <a:off x="6085176" y="1823978"/>
              <a:ext cx="0" cy="596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D65D6CE6-E546-4624-ACA1-523676B8B54E}"/>
                </a:ext>
              </a:extLst>
            </p:cNvPr>
            <p:cNvSpPr txBox="1"/>
            <p:nvPr/>
          </p:nvSpPr>
          <p:spPr>
            <a:xfrm>
              <a:off x="8254652" y="2520478"/>
              <a:ext cx="2232248" cy="461665"/>
            </a:xfrm>
            <a:prstGeom prst="rect">
              <a:avLst/>
            </a:prstGeom>
            <a:noFill/>
          </p:spPr>
          <p:txBody>
            <a:bodyPr wrap="square" rtlCol="0">
              <a:spAutoFit/>
            </a:bodyPr>
            <a:lstStyle/>
            <a:p>
              <a:r>
                <a:rPr lang="en-US" dirty="0"/>
                <a:t>Template</a:t>
              </a:r>
            </a:p>
          </p:txBody>
        </p:sp>
      </p:grpSp>
    </p:spTree>
    <p:extLst>
      <p:ext uri="{BB962C8B-B14F-4D97-AF65-F5344CB8AC3E}">
        <p14:creationId xmlns:p14="http://schemas.microsoft.com/office/powerpoint/2010/main" val="904544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E1C652-E05F-449C-9613-B5E7003D0B60}"/>
              </a:ext>
            </a:extLst>
          </p:cNvPr>
          <p:cNvPicPr>
            <a:picLocks noChangeAspect="1"/>
          </p:cNvPicPr>
          <p:nvPr/>
        </p:nvPicPr>
        <p:blipFill>
          <a:blip r:embed="rId2"/>
          <a:stretch>
            <a:fillRect/>
          </a:stretch>
        </p:blipFill>
        <p:spPr>
          <a:xfrm>
            <a:off x="6203004" y="1417446"/>
            <a:ext cx="5284676" cy="4023108"/>
          </a:xfrm>
          <a:prstGeom prst="rect">
            <a:avLst/>
          </a:prstGeom>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1</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308324"/>
          </a:xfrm>
          <a:prstGeom prst="rect">
            <a:avLst/>
          </a:prstGeom>
          <a:noFill/>
        </p:spPr>
        <p:txBody>
          <a:bodyPr wrap="square" rtlCol="0">
            <a:spAutoFit/>
          </a:bodyPr>
          <a:lstStyle/>
          <a:p>
            <a:pPr marL="285750" indent="-285750">
              <a:buFontTx/>
              <a:buChar char="-"/>
            </a:pPr>
            <a:r>
              <a:rPr lang="en-US" dirty="0"/>
              <a:t>In this exercise we will create a BaseController.</a:t>
            </a:r>
          </a:p>
          <a:p>
            <a:pPr marL="285750" indent="-285750">
              <a:buFontTx/>
              <a:buChar char="-"/>
            </a:pPr>
            <a:r>
              <a:rPr lang="en-US" dirty="0"/>
              <a:t>And we will get to know how our hook methods work.</a:t>
            </a:r>
          </a:p>
          <a:p>
            <a:pPr marL="285750" indent="-285750">
              <a:buFontTx/>
              <a:buChar char="-"/>
            </a:pPr>
            <a:endParaRPr lang="en-US" dirty="0"/>
          </a:p>
          <a:p>
            <a:r>
              <a:rPr lang="en-US" dirty="0"/>
              <a:t>Exercise Code:-</a:t>
            </a:r>
          </a:p>
          <a:p>
            <a:pPr marL="285750" indent="-285750">
              <a:buFontTx/>
              <a:buChar char="-"/>
            </a:pPr>
            <a:r>
              <a:rPr lang="en-US" dirty="0">
                <a:hlinkClick r:id="rId4"/>
              </a:rPr>
              <a:t>MyXML.view.xml</a:t>
            </a:r>
            <a:endParaRPr lang="en-US" dirty="0"/>
          </a:p>
          <a:p>
            <a:pPr marL="285750" indent="-285750">
              <a:buFontTx/>
              <a:buChar char="-"/>
            </a:pPr>
            <a:r>
              <a:rPr lang="en-US" dirty="0">
                <a:hlinkClick r:id="rId5"/>
              </a:rPr>
              <a:t>MyXML.controller.js</a:t>
            </a:r>
            <a:endParaRPr lang="en-US" dirty="0"/>
          </a:p>
          <a:p>
            <a:pPr marL="285750" indent="-285750">
              <a:buFontTx/>
              <a:buChar char="-"/>
            </a:pPr>
            <a:r>
              <a:rPr lang="en-US" dirty="0">
                <a:hlinkClick r:id="rId6"/>
              </a:rPr>
              <a:t>BaseController.js</a:t>
            </a:r>
            <a:endParaRPr lang="en-US" dirty="0"/>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700812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Concept of Models in SAP UI5</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308324"/>
          </a:xfrm>
          <a:prstGeom prst="rect">
            <a:avLst/>
          </a:prstGeom>
          <a:noFill/>
        </p:spPr>
        <p:txBody>
          <a:bodyPr wrap="square" rtlCol="0">
            <a:spAutoFit/>
          </a:bodyPr>
          <a:lstStyle/>
          <a:p>
            <a:pPr algn="l" fontAlgn="base"/>
            <a:r>
              <a:rPr lang="en-US" b="0" i="0" dirty="0">
                <a:solidFill>
                  <a:srgbClr val="202124"/>
                </a:solidFill>
                <a:effectLst/>
              </a:rPr>
              <a:t>The various model types supported by SAPUI5 are:</a:t>
            </a:r>
          </a:p>
          <a:p>
            <a:pPr marL="342900" indent="-342900" algn="l" fontAlgn="base">
              <a:buFont typeface="+mj-lt"/>
              <a:buAutoNum type="arabicPeriod"/>
            </a:pPr>
            <a:r>
              <a:rPr lang="en-US" b="0" i="0" dirty="0">
                <a:solidFill>
                  <a:srgbClr val="202124"/>
                </a:solidFill>
                <a:effectLst/>
              </a:rPr>
              <a:t>OData model</a:t>
            </a:r>
          </a:p>
          <a:p>
            <a:pPr marL="342900" indent="-342900" algn="l" fontAlgn="base">
              <a:buFont typeface="+mj-lt"/>
              <a:buAutoNum type="arabicPeriod"/>
            </a:pPr>
            <a:r>
              <a:rPr lang="en-US" i="0" dirty="0">
                <a:solidFill>
                  <a:srgbClr val="202124"/>
                </a:solidFill>
                <a:effectLst/>
              </a:rPr>
              <a:t>JSON model</a:t>
            </a:r>
          </a:p>
          <a:p>
            <a:pPr marL="342900" indent="-342900" algn="l" fontAlgn="base">
              <a:buFont typeface="+mj-lt"/>
              <a:buAutoNum type="arabicPeriod"/>
            </a:pPr>
            <a:r>
              <a:rPr lang="en-US" b="0" i="0" dirty="0">
                <a:solidFill>
                  <a:srgbClr val="202124"/>
                </a:solidFill>
                <a:effectLst/>
              </a:rPr>
              <a:t>XML model</a:t>
            </a:r>
          </a:p>
          <a:p>
            <a:pPr marL="342900" indent="-342900" algn="l" fontAlgn="base">
              <a:buFont typeface="+mj-lt"/>
              <a:buAutoNum type="arabicPeriod"/>
            </a:pPr>
            <a:r>
              <a:rPr lang="en-US" b="0" i="0" dirty="0">
                <a:solidFill>
                  <a:srgbClr val="202124"/>
                </a:solidFill>
                <a:effectLst/>
              </a:rPr>
              <a:t>Resource model</a:t>
            </a:r>
          </a:p>
          <a:p>
            <a:pPr marL="342900" indent="-342900" algn="l" fontAlgn="base">
              <a:buFont typeface="+mj-lt"/>
              <a:buAutoNum type="arabicPeriod"/>
            </a:pPr>
            <a:endParaRPr lang="en-US" dirty="0">
              <a:solidFill>
                <a:srgbClr val="202124"/>
              </a:solidFill>
            </a:endParaRPr>
          </a:p>
          <a:p>
            <a:pPr algn="l" fontAlgn="base"/>
            <a:r>
              <a:rPr lang="en-US" b="0" i="0" dirty="0">
                <a:solidFill>
                  <a:srgbClr val="202124"/>
                </a:solidFill>
                <a:effectLst/>
              </a:rPr>
              <a:t>Each model in SAPUI5 is mainly used to bind controls to the data brought in. The JSON model is a client-side model which is recommended for datasets with small amounts of data.</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8" name="TextBox 7">
            <a:extLst>
              <a:ext uri="{FF2B5EF4-FFF2-40B4-BE49-F238E27FC236}">
                <a16:creationId xmlns:a16="http://schemas.microsoft.com/office/drawing/2014/main" id="{69AB02FA-B50D-4552-ACED-4BFA824D2684}"/>
              </a:ext>
            </a:extLst>
          </p:cNvPr>
          <p:cNvSpPr txBox="1"/>
          <p:nvPr/>
        </p:nvSpPr>
        <p:spPr>
          <a:xfrm>
            <a:off x="261764" y="3244334"/>
            <a:ext cx="3600450" cy="369332"/>
          </a:xfrm>
          <a:prstGeom prst="rect">
            <a:avLst/>
          </a:prstGeom>
          <a:noFill/>
        </p:spPr>
        <p:txBody>
          <a:bodyPr wrap="square" rtlCol="0">
            <a:spAutoFit/>
          </a:bodyPr>
          <a:lstStyle/>
          <a:p>
            <a:r>
              <a:rPr lang="en-US" dirty="0"/>
              <a:t>Usage of Models:</a:t>
            </a:r>
          </a:p>
        </p:txBody>
      </p:sp>
      <p:grpSp>
        <p:nvGrpSpPr>
          <p:cNvPr id="9" name="Group 8">
            <a:extLst>
              <a:ext uri="{FF2B5EF4-FFF2-40B4-BE49-F238E27FC236}">
                <a16:creationId xmlns:a16="http://schemas.microsoft.com/office/drawing/2014/main" id="{825BA96A-4FAB-4DB9-8ED4-30D14882BB24}"/>
              </a:ext>
            </a:extLst>
          </p:cNvPr>
          <p:cNvGrpSpPr/>
          <p:nvPr/>
        </p:nvGrpSpPr>
        <p:grpSpPr>
          <a:xfrm>
            <a:off x="2409654" y="3792656"/>
            <a:ext cx="6096342" cy="2730590"/>
            <a:chOff x="2894012" y="1274763"/>
            <a:chExt cx="6216163" cy="4253562"/>
          </a:xfrm>
        </p:grpSpPr>
        <p:grpSp>
          <p:nvGrpSpPr>
            <p:cNvPr id="10" name="Group 9">
              <a:extLst>
                <a:ext uri="{FF2B5EF4-FFF2-40B4-BE49-F238E27FC236}">
                  <a16:creationId xmlns:a16="http://schemas.microsoft.com/office/drawing/2014/main" id="{B7641F1D-AAE1-4FF7-8B16-B16555FE517D}"/>
                </a:ext>
              </a:extLst>
            </p:cNvPr>
            <p:cNvGrpSpPr/>
            <p:nvPr/>
          </p:nvGrpSpPr>
          <p:grpSpPr>
            <a:xfrm>
              <a:off x="3359637" y="1274763"/>
              <a:ext cx="5750538" cy="3773488"/>
              <a:chOff x="2038350" y="1889126"/>
              <a:chExt cx="4700588" cy="3084513"/>
            </a:xfrm>
          </p:grpSpPr>
          <p:sp>
            <p:nvSpPr>
              <p:cNvPr id="20" name="Freeform 126">
                <a:extLst>
                  <a:ext uri="{FF2B5EF4-FFF2-40B4-BE49-F238E27FC236}">
                    <a16:creationId xmlns:a16="http://schemas.microsoft.com/office/drawing/2014/main" id="{683C9080-CC72-48F4-A2FF-6735101BB495}"/>
                  </a:ext>
                </a:extLst>
              </p:cNvPr>
              <p:cNvSpPr>
                <a:spLocks noEditPoints="1"/>
              </p:cNvSpPr>
              <p:nvPr/>
            </p:nvSpPr>
            <p:spPr bwMode="auto">
              <a:xfrm>
                <a:off x="2441575" y="2547042"/>
                <a:ext cx="550863" cy="2283720"/>
              </a:xfrm>
              <a:custGeom>
                <a:avLst/>
                <a:gdLst/>
                <a:ahLst/>
                <a:cxnLst>
                  <a:cxn ang="0">
                    <a:pos x="321" y="515"/>
                  </a:cxn>
                  <a:cxn ang="0">
                    <a:pos x="212" y="37"/>
                  </a:cxn>
                  <a:cxn ang="0">
                    <a:pos x="136" y="4"/>
                  </a:cxn>
                  <a:cxn ang="0">
                    <a:pos x="209" y="3"/>
                  </a:cxn>
                  <a:cxn ang="0">
                    <a:pos x="344" y="34"/>
                  </a:cxn>
                  <a:cxn ang="0">
                    <a:pos x="345" y="99"/>
                  </a:cxn>
                  <a:cxn ang="0">
                    <a:pos x="345" y="195"/>
                  </a:cxn>
                  <a:cxn ang="0">
                    <a:pos x="342" y="273"/>
                  </a:cxn>
                  <a:cxn ang="0">
                    <a:pos x="339" y="335"/>
                  </a:cxn>
                  <a:cxn ang="0">
                    <a:pos x="339" y="379"/>
                  </a:cxn>
                  <a:cxn ang="0">
                    <a:pos x="339" y="425"/>
                  </a:cxn>
                  <a:cxn ang="0">
                    <a:pos x="338" y="470"/>
                  </a:cxn>
                  <a:cxn ang="0">
                    <a:pos x="334" y="540"/>
                  </a:cxn>
                  <a:cxn ang="0">
                    <a:pos x="336" y="563"/>
                  </a:cxn>
                  <a:cxn ang="0">
                    <a:pos x="333" y="604"/>
                  </a:cxn>
                  <a:cxn ang="0">
                    <a:pos x="333" y="642"/>
                  </a:cxn>
                  <a:cxn ang="0">
                    <a:pos x="330" y="666"/>
                  </a:cxn>
                  <a:cxn ang="0">
                    <a:pos x="325" y="683"/>
                  </a:cxn>
                  <a:cxn ang="0">
                    <a:pos x="324" y="698"/>
                  </a:cxn>
                  <a:cxn ang="0">
                    <a:pos x="322" y="675"/>
                  </a:cxn>
                  <a:cxn ang="0">
                    <a:pos x="322" y="653"/>
                  </a:cxn>
                  <a:cxn ang="0">
                    <a:pos x="322" y="576"/>
                  </a:cxn>
                  <a:cxn ang="0">
                    <a:pos x="322" y="555"/>
                  </a:cxn>
                  <a:cxn ang="0">
                    <a:pos x="321" y="523"/>
                  </a:cxn>
                  <a:cxn ang="0">
                    <a:pos x="327" y="512"/>
                  </a:cxn>
                  <a:cxn ang="0">
                    <a:pos x="324" y="490"/>
                  </a:cxn>
                  <a:cxn ang="0">
                    <a:pos x="322" y="437"/>
                  </a:cxn>
                  <a:cxn ang="0">
                    <a:pos x="321" y="363"/>
                  </a:cxn>
                  <a:cxn ang="0">
                    <a:pos x="324" y="323"/>
                  </a:cxn>
                  <a:cxn ang="0">
                    <a:pos x="319" y="276"/>
                  </a:cxn>
                  <a:cxn ang="0">
                    <a:pos x="321" y="239"/>
                  </a:cxn>
                  <a:cxn ang="0">
                    <a:pos x="317" y="198"/>
                  </a:cxn>
                  <a:cxn ang="0">
                    <a:pos x="317" y="174"/>
                  </a:cxn>
                  <a:cxn ang="0">
                    <a:pos x="317" y="101"/>
                  </a:cxn>
                  <a:cxn ang="0">
                    <a:pos x="319" y="62"/>
                  </a:cxn>
                  <a:cxn ang="0">
                    <a:pos x="319" y="36"/>
                  </a:cxn>
                  <a:cxn ang="0">
                    <a:pos x="296" y="34"/>
                  </a:cxn>
                  <a:cxn ang="0">
                    <a:pos x="255" y="34"/>
                  </a:cxn>
                  <a:cxn ang="0">
                    <a:pos x="209" y="36"/>
                  </a:cxn>
                  <a:cxn ang="0">
                    <a:pos x="131" y="40"/>
                  </a:cxn>
                  <a:cxn ang="0">
                    <a:pos x="40" y="42"/>
                  </a:cxn>
                  <a:cxn ang="0">
                    <a:pos x="38" y="82"/>
                  </a:cxn>
                  <a:cxn ang="0">
                    <a:pos x="40" y="158"/>
                  </a:cxn>
                  <a:cxn ang="0">
                    <a:pos x="38" y="231"/>
                  </a:cxn>
                  <a:cxn ang="0">
                    <a:pos x="40" y="375"/>
                  </a:cxn>
                  <a:cxn ang="0">
                    <a:pos x="38" y="527"/>
                  </a:cxn>
                  <a:cxn ang="0">
                    <a:pos x="69" y="698"/>
                  </a:cxn>
                  <a:cxn ang="0">
                    <a:pos x="226" y="709"/>
                  </a:cxn>
                  <a:cxn ang="0">
                    <a:pos x="279" y="715"/>
                  </a:cxn>
                  <a:cxn ang="0">
                    <a:pos x="316" y="718"/>
                  </a:cxn>
                  <a:cxn ang="0">
                    <a:pos x="319" y="725"/>
                  </a:cxn>
                  <a:cxn ang="0">
                    <a:pos x="3" y="630"/>
                  </a:cxn>
                  <a:cxn ang="0">
                    <a:pos x="0" y="503"/>
                  </a:cxn>
                  <a:cxn ang="0">
                    <a:pos x="1" y="417"/>
                  </a:cxn>
                  <a:cxn ang="0">
                    <a:pos x="3" y="248"/>
                  </a:cxn>
                  <a:cxn ang="0">
                    <a:pos x="3" y="181"/>
                  </a:cxn>
                  <a:cxn ang="0">
                    <a:pos x="3" y="136"/>
                  </a:cxn>
                  <a:cxn ang="0">
                    <a:pos x="1" y="95"/>
                  </a:cxn>
                  <a:cxn ang="0">
                    <a:pos x="26" y="0"/>
                  </a:cxn>
                </a:cxnLst>
                <a:rect l="0" t="0" r="r" b="b"/>
                <a:pathLst>
                  <a:path w="347" h="735">
                    <a:moveTo>
                      <a:pt x="333" y="631"/>
                    </a:moveTo>
                    <a:lnTo>
                      <a:pt x="333" y="633"/>
                    </a:lnTo>
                    <a:lnTo>
                      <a:pt x="333" y="631"/>
                    </a:lnTo>
                    <a:close/>
                    <a:moveTo>
                      <a:pt x="322" y="549"/>
                    </a:moveTo>
                    <a:lnTo>
                      <a:pt x="322" y="551"/>
                    </a:lnTo>
                    <a:lnTo>
                      <a:pt x="321" y="551"/>
                    </a:lnTo>
                    <a:lnTo>
                      <a:pt x="322" y="549"/>
                    </a:lnTo>
                    <a:close/>
                    <a:moveTo>
                      <a:pt x="40" y="524"/>
                    </a:moveTo>
                    <a:lnTo>
                      <a:pt x="40" y="527"/>
                    </a:lnTo>
                    <a:lnTo>
                      <a:pt x="40" y="524"/>
                    </a:lnTo>
                    <a:close/>
                    <a:moveTo>
                      <a:pt x="319" y="512"/>
                    </a:moveTo>
                    <a:lnTo>
                      <a:pt x="321" y="515"/>
                    </a:lnTo>
                    <a:lnTo>
                      <a:pt x="321" y="518"/>
                    </a:lnTo>
                    <a:lnTo>
                      <a:pt x="319" y="518"/>
                    </a:lnTo>
                    <a:lnTo>
                      <a:pt x="319" y="512"/>
                    </a:lnTo>
                    <a:close/>
                    <a:moveTo>
                      <a:pt x="345" y="188"/>
                    </a:moveTo>
                    <a:lnTo>
                      <a:pt x="345" y="189"/>
                    </a:lnTo>
                    <a:lnTo>
                      <a:pt x="345" y="188"/>
                    </a:lnTo>
                    <a:close/>
                    <a:moveTo>
                      <a:pt x="314" y="105"/>
                    </a:moveTo>
                    <a:lnTo>
                      <a:pt x="316" y="105"/>
                    </a:lnTo>
                    <a:lnTo>
                      <a:pt x="314" y="108"/>
                    </a:lnTo>
                    <a:lnTo>
                      <a:pt x="314" y="105"/>
                    </a:lnTo>
                    <a:close/>
                    <a:moveTo>
                      <a:pt x="210" y="36"/>
                    </a:moveTo>
                    <a:lnTo>
                      <a:pt x="212" y="37"/>
                    </a:lnTo>
                    <a:lnTo>
                      <a:pt x="209" y="37"/>
                    </a:lnTo>
                    <a:lnTo>
                      <a:pt x="210" y="36"/>
                    </a:lnTo>
                    <a:close/>
                    <a:moveTo>
                      <a:pt x="319" y="1"/>
                    </a:moveTo>
                    <a:lnTo>
                      <a:pt x="321" y="1"/>
                    </a:lnTo>
                    <a:lnTo>
                      <a:pt x="317" y="3"/>
                    </a:lnTo>
                    <a:lnTo>
                      <a:pt x="319" y="1"/>
                    </a:lnTo>
                    <a:close/>
                    <a:moveTo>
                      <a:pt x="26" y="0"/>
                    </a:moveTo>
                    <a:lnTo>
                      <a:pt x="59" y="0"/>
                    </a:lnTo>
                    <a:lnTo>
                      <a:pt x="87" y="1"/>
                    </a:lnTo>
                    <a:lnTo>
                      <a:pt x="90" y="0"/>
                    </a:lnTo>
                    <a:lnTo>
                      <a:pt x="90" y="1"/>
                    </a:lnTo>
                    <a:lnTo>
                      <a:pt x="136" y="4"/>
                    </a:lnTo>
                    <a:lnTo>
                      <a:pt x="136" y="3"/>
                    </a:lnTo>
                    <a:lnTo>
                      <a:pt x="159" y="3"/>
                    </a:lnTo>
                    <a:lnTo>
                      <a:pt x="173" y="1"/>
                    </a:lnTo>
                    <a:lnTo>
                      <a:pt x="175" y="3"/>
                    </a:lnTo>
                    <a:lnTo>
                      <a:pt x="183" y="3"/>
                    </a:lnTo>
                    <a:lnTo>
                      <a:pt x="186" y="1"/>
                    </a:lnTo>
                    <a:lnTo>
                      <a:pt x="189" y="1"/>
                    </a:lnTo>
                    <a:lnTo>
                      <a:pt x="192" y="3"/>
                    </a:lnTo>
                    <a:lnTo>
                      <a:pt x="203" y="3"/>
                    </a:lnTo>
                    <a:lnTo>
                      <a:pt x="206" y="1"/>
                    </a:lnTo>
                    <a:lnTo>
                      <a:pt x="209" y="1"/>
                    </a:lnTo>
                    <a:lnTo>
                      <a:pt x="209" y="3"/>
                    </a:lnTo>
                    <a:lnTo>
                      <a:pt x="217" y="3"/>
                    </a:lnTo>
                    <a:lnTo>
                      <a:pt x="220" y="1"/>
                    </a:lnTo>
                    <a:lnTo>
                      <a:pt x="224" y="1"/>
                    </a:lnTo>
                    <a:lnTo>
                      <a:pt x="226" y="3"/>
                    </a:lnTo>
                    <a:lnTo>
                      <a:pt x="234" y="3"/>
                    </a:lnTo>
                    <a:lnTo>
                      <a:pt x="237" y="1"/>
                    </a:lnTo>
                    <a:lnTo>
                      <a:pt x="252" y="1"/>
                    </a:lnTo>
                    <a:lnTo>
                      <a:pt x="249" y="3"/>
                    </a:lnTo>
                    <a:lnTo>
                      <a:pt x="347" y="3"/>
                    </a:lnTo>
                    <a:lnTo>
                      <a:pt x="345" y="18"/>
                    </a:lnTo>
                    <a:lnTo>
                      <a:pt x="345" y="32"/>
                    </a:lnTo>
                    <a:lnTo>
                      <a:pt x="344" y="34"/>
                    </a:lnTo>
                    <a:lnTo>
                      <a:pt x="344" y="48"/>
                    </a:lnTo>
                    <a:lnTo>
                      <a:pt x="345" y="48"/>
                    </a:lnTo>
                    <a:lnTo>
                      <a:pt x="345" y="57"/>
                    </a:lnTo>
                    <a:lnTo>
                      <a:pt x="344" y="60"/>
                    </a:lnTo>
                    <a:lnTo>
                      <a:pt x="344" y="67"/>
                    </a:lnTo>
                    <a:lnTo>
                      <a:pt x="345" y="65"/>
                    </a:lnTo>
                    <a:lnTo>
                      <a:pt x="345" y="68"/>
                    </a:lnTo>
                    <a:lnTo>
                      <a:pt x="344" y="71"/>
                    </a:lnTo>
                    <a:lnTo>
                      <a:pt x="344" y="81"/>
                    </a:lnTo>
                    <a:lnTo>
                      <a:pt x="345" y="96"/>
                    </a:lnTo>
                    <a:lnTo>
                      <a:pt x="344" y="95"/>
                    </a:lnTo>
                    <a:lnTo>
                      <a:pt x="345" y="99"/>
                    </a:lnTo>
                    <a:lnTo>
                      <a:pt x="345" y="116"/>
                    </a:lnTo>
                    <a:lnTo>
                      <a:pt x="344" y="119"/>
                    </a:lnTo>
                    <a:lnTo>
                      <a:pt x="344" y="124"/>
                    </a:lnTo>
                    <a:lnTo>
                      <a:pt x="345" y="124"/>
                    </a:lnTo>
                    <a:lnTo>
                      <a:pt x="345" y="138"/>
                    </a:lnTo>
                    <a:lnTo>
                      <a:pt x="344" y="136"/>
                    </a:lnTo>
                    <a:lnTo>
                      <a:pt x="344" y="174"/>
                    </a:lnTo>
                    <a:lnTo>
                      <a:pt x="345" y="188"/>
                    </a:lnTo>
                    <a:lnTo>
                      <a:pt x="344" y="185"/>
                    </a:lnTo>
                    <a:lnTo>
                      <a:pt x="344" y="192"/>
                    </a:lnTo>
                    <a:lnTo>
                      <a:pt x="345" y="192"/>
                    </a:lnTo>
                    <a:lnTo>
                      <a:pt x="345" y="195"/>
                    </a:lnTo>
                    <a:lnTo>
                      <a:pt x="344" y="195"/>
                    </a:lnTo>
                    <a:lnTo>
                      <a:pt x="344" y="197"/>
                    </a:lnTo>
                    <a:lnTo>
                      <a:pt x="345" y="205"/>
                    </a:lnTo>
                    <a:lnTo>
                      <a:pt x="344" y="203"/>
                    </a:lnTo>
                    <a:lnTo>
                      <a:pt x="344" y="222"/>
                    </a:lnTo>
                    <a:lnTo>
                      <a:pt x="342" y="240"/>
                    </a:lnTo>
                    <a:lnTo>
                      <a:pt x="344" y="257"/>
                    </a:lnTo>
                    <a:lnTo>
                      <a:pt x="345" y="256"/>
                    </a:lnTo>
                    <a:lnTo>
                      <a:pt x="345" y="261"/>
                    </a:lnTo>
                    <a:lnTo>
                      <a:pt x="344" y="265"/>
                    </a:lnTo>
                    <a:lnTo>
                      <a:pt x="344" y="270"/>
                    </a:lnTo>
                    <a:lnTo>
                      <a:pt x="342" y="273"/>
                    </a:lnTo>
                    <a:lnTo>
                      <a:pt x="344" y="275"/>
                    </a:lnTo>
                    <a:lnTo>
                      <a:pt x="342" y="276"/>
                    </a:lnTo>
                    <a:lnTo>
                      <a:pt x="344" y="281"/>
                    </a:lnTo>
                    <a:lnTo>
                      <a:pt x="342" y="279"/>
                    </a:lnTo>
                    <a:lnTo>
                      <a:pt x="344" y="284"/>
                    </a:lnTo>
                    <a:lnTo>
                      <a:pt x="342" y="284"/>
                    </a:lnTo>
                    <a:lnTo>
                      <a:pt x="342" y="298"/>
                    </a:lnTo>
                    <a:lnTo>
                      <a:pt x="341" y="298"/>
                    </a:lnTo>
                    <a:lnTo>
                      <a:pt x="341" y="326"/>
                    </a:lnTo>
                    <a:lnTo>
                      <a:pt x="339" y="332"/>
                    </a:lnTo>
                    <a:lnTo>
                      <a:pt x="341" y="335"/>
                    </a:lnTo>
                    <a:lnTo>
                      <a:pt x="339" y="335"/>
                    </a:lnTo>
                    <a:lnTo>
                      <a:pt x="339" y="343"/>
                    </a:lnTo>
                    <a:lnTo>
                      <a:pt x="341" y="344"/>
                    </a:lnTo>
                    <a:lnTo>
                      <a:pt x="341" y="351"/>
                    </a:lnTo>
                    <a:lnTo>
                      <a:pt x="339" y="351"/>
                    </a:lnTo>
                    <a:lnTo>
                      <a:pt x="339" y="368"/>
                    </a:lnTo>
                    <a:lnTo>
                      <a:pt x="338" y="368"/>
                    </a:lnTo>
                    <a:lnTo>
                      <a:pt x="338" y="369"/>
                    </a:lnTo>
                    <a:lnTo>
                      <a:pt x="339" y="372"/>
                    </a:lnTo>
                    <a:lnTo>
                      <a:pt x="341" y="372"/>
                    </a:lnTo>
                    <a:lnTo>
                      <a:pt x="341" y="374"/>
                    </a:lnTo>
                    <a:lnTo>
                      <a:pt x="339" y="375"/>
                    </a:lnTo>
                    <a:lnTo>
                      <a:pt x="339" y="379"/>
                    </a:lnTo>
                    <a:lnTo>
                      <a:pt x="341" y="379"/>
                    </a:lnTo>
                    <a:lnTo>
                      <a:pt x="341" y="385"/>
                    </a:lnTo>
                    <a:lnTo>
                      <a:pt x="339" y="386"/>
                    </a:lnTo>
                    <a:lnTo>
                      <a:pt x="339" y="397"/>
                    </a:lnTo>
                    <a:lnTo>
                      <a:pt x="341" y="392"/>
                    </a:lnTo>
                    <a:lnTo>
                      <a:pt x="339" y="411"/>
                    </a:lnTo>
                    <a:lnTo>
                      <a:pt x="339" y="410"/>
                    </a:lnTo>
                    <a:lnTo>
                      <a:pt x="338" y="410"/>
                    </a:lnTo>
                    <a:lnTo>
                      <a:pt x="339" y="413"/>
                    </a:lnTo>
                    <a:lnTo>
                      <a:pt x="338" y="411"/>
                    </a:lnTo>
                    <a:lnTo>
                      <a:pt x="338" y="420"/>
                    </a:lnTo>
                    <a:lnTo>
                      <a:pt x="339" y="425"/>
                    </a:lnTo>
                    <a:lnTo>
                      <a:pt x="339" y="430"/>
                    </a:lnTo>
                    <a:lnTo>
                      <a:pt x="338" y="434"/>
                    </a:lnTo>
                    <a:lnTo>
                      <a:pt x="339" y="434"/>
                    </a:lnTo>
                    <a:lnTo>
                      <a:pt x="338" y="436"/>
                    </a:lnTo>
                    <a:lnTo>
                      <a:pt x="338" y="439"/>
                    </a:lnTo>
                    <a:lnTo>
                      <a:pt x="339" y="441"/>
                    </a:lnTo>
                    <a:lnTo>
                      <a:pt x="339" y="445"/>
                    </a:lnTo>
                    <a:lnTo>
                      <a:pt x="338" y="450"/>
                    </a:lnTo>
                    <a:lnTo>
                      <a:pt x="338" y="456"/>
                    </a:lnTo>
                    <a:lnTo>
                      <a:pt x="339" y="458"/>
                    </a:lnTo>
                    <a:lnTo>
                      <a:pt x="339" y="467"/>
                    </a:lnTo>
                    <a:lnTo>
                      <a:pt x="338" y="470"/>
                    </a:lnTo>
                    <a:lnTo>
                      <a:pt x="338" y="472"/>
                    </a:lnTo>
                    <a:lnTo>
                      <a:pt x="336" y="473"/>
                    </a:lnTo>
                    <a:lnTo>
                      <a:pt x="336" y="475"/>
                    </a:lnTo>
                    <a:lnTo>
                      <a:pt x="338" y="479"/>
                    </a:lnTo>
                    <a:lnTo>
                      <a:pt x="338" y="498"/>
                    </a:lnTo>
                    <a:lnTo>
                      <a:pt x="336" y="498"/>
                    </a:lnTo>
                    <a:lnTo>
                      <a:pt x="336" y="520"/>
                    </a:lnTo>
                    <a:lnTo>
                      <a:pt x="338" y="520"/>
                    </a:lnTo>
                    <a:lnTo>
                      <a:pt x="338" y="523"/>
                    </a:lnTo>
                    <a:lnTo>
                      <a:pt x="336" y="523"/>
                    </a:lnTo>
                    <a:lnTo>
                      <a:pt x="336" y="540"/>
                    </a:lnTo>
                    <a:lnTo>
                      <a:pt x="334" y="540"/>
                    </a:lnTo>
                    <a:lnTo>
                      <a:pt x="336" y="543"/>
                    </a:lnTo>
                    <a:lnTo>
                      <a:pt x="334" y="543"/>
                    </a:lnTo>
                    <a:lnTo>
                      <a:pt x="334" y="548"/>
                    </a:lnTo>
                    <a:lnTo>
                      <a:pt x="336" y="549"/>
                    </a:lnTo>
                    <a:lnTo>
                      <a:pt x="336" y="552"/>
                    </a:lnTo>
                    <a:lnTo>
                      <a:pt x="338" y="554"/>
                    </a:lnTo>
                    <a:lnTo>
                      <a:pt x="338" y="555"/>
                    </a:lnTo>
                    <a:lnTo>
                      <a:pt x="336" y="555"/>
                    </a:lnTo>
                    <a:lnTo>
                      <a:pt x="336" y="557"/>
                    </a:lnTo>
                    <a:lnTo>
                      <a:pt x="334" y="557"/>
                    </a:lnTo>
                    <a:lnTo>
                      <a:pt x="334" y="559"/>
                    </a:lnTo>
                    <a:lnTo>
                      <a:pt x="336" y="563"/>
                    </a:lnTo>
                    <a:lnTo>
                      <a:pt x="336" y="566"/>
                    </a:lnTo>
                    <a:lnTo>
                      <a:pt x="334" y="565"/>
                    </a:lnTo>
                    <a:lnTo>
                      <a:pt x="333" y="566"/>
                    </a:lnTo>
                    <a:lnTo>
                      <a:pt x="333" y="569"/>
                    </a:lnTo>
                    <a:lnTo>
                      <a:pt x="334" y="572"/>
                    </a:lnTo>
                    <a:lnTo>
                      <a:pt x="334" y="576"/>
                    </a:lnTo>
                    <a:lnTo>
                      <a:pt x="333" y="579"/>
                    </a:lnTo>
                    <a:lnTo>
                      <a:pt x="333" y="582"/>
                    </a:lnTo>
                    <a:lnTo>
                      <a:pt x="331" y="580"/>
                    </a:lnTo>
                    <a:lnTo>
                      <a:pt x="331" y="588"/>
                    </a:lnTo>
                    <a:lnTo>
                      <a:pt x="333" y="596"/>
                    </a:lnTo>
                    <a:lnTo>
                      <a:pt x="333" y="604"/>
                    </a:lnTo>
                    <a:lnTo>
                      <a:pt x="331" y="604"/>
                    </a:lnTo>
                    <a:lnTo>
                      <a:pt x="331" y="611"/>
                    </a:lnTo>
                    <a:lnTo>
                      <a:pt x="333" y="614"/>
                    </a:lnTo>
                    <a:lnTo>
                      <a:pt x="333" y="617"/>
                    </a:lnTo>
                    <a:lnTo>
                      <a:pt x="334" y="619"/>
                    </a:lnTo>
                    <a:lnTo>
                      <a:pt x="333" y="621"/>
                    </a:lnTo>
                    <a:lnTo>
                      <a:pt x="331" y="621"/>
                    </a:lnTo>
                    <a:lnTo>
                      <a:pt x="333" y="631"/>
                    </a:lnTo>
                    <a:lnTo>
                      <a:pt x="331" y="630"/>
                    </a:lnTo>
                    <a:lnTo>
                      <a:pt x="331" y="633"/>
                    </a:lnTo>
                    <a:lnTo>
                      <a:pt x="330" y="633"/>
                    </a:lnTo>
                    <a:lnTo>
                      <a:pt x="333" y="642"/>
                    </a:lnTo>
                    <a:lnTo>
                      <a:pt x="331" y="641"/>
                    </a:lnTo>
                    <a:lnTo>
                      <a:pt x="330" y="638"/>
                    </a:lnTo>
                    <a:lnTo>
                      <a:pt x="330" y="650"/>
                    </a:lnTo>
                    <a:lnTo>
                      <a:pt x="328" y="649"/>
                    </a:lnTo>
                    <a:lnTo>
                      <a:pt x="328" y="645"/>
                    </a:lnTo>
                    <a:lnTo>
                      <a:pt x="327" y="645"/>
                    </a:lnTo>
                    <a:lnTo>
                      <a:pt x="327" y="652"/>
                    </a:lnTo>
                    <a:lnTo>
                      <a:pt x="328" y="653"/>
                    </a:lnTo>
                    <a:lnTo>
                      <a:pt x="327" y="653"/>
                    </a:lnTo>
                    <a:lnTo>
                      <a:pt x="328" y="656"/>
                    </a:lnTo>
                    <a:lnTo>
                      <a:pt x="330" y="661"/>
                    </a:lnTo>
                    <a:lnTo>
                      <a:pt x="330" y="666"/>
                    </a:lnTo>
                    <a:lnTo>
                      <a:pt x="331" y="670"/>
                    </a:lnTo>
                    <a:lnTo>
                      <a:pt x="330" y="675"/>
                    </a:lnTo>
                    <a:lnTo>
                      <a:pt x="330" y="670"/>
                    </a:lnTo>
                    <a:lnTo>
                      <a:pt x="327" y="667"/>
                    </a:lnTo>
                    <a:lnTo>
                      <a:pt x="327" y="672"/>
                    </a:lnTo>
                    <a:lnTo>
                      <a:pt x="325" y="672"/>
                    </a:lnTo>
                    <a:lnTo>
                      <a:pt x="328" y="673"/>
                    </a:lnTo>
                    <a:lnTo>
                      <a:pt x="328" y="678"/>
                    </a:lnTo>
                    <a:lnTo>
                      <a:pt x="327" y="678"/>
                    </a:lnTo>
                    <a:lnTo>
                      <a:pt x="327" y="676"/>
                    </a:lnTo>
                    <a:lnTo>
                      <a:pt x="325" y="676"/>
                    </a:lnTo>
                    <a:lnTo>
                      <a:pt x="325" y="683"/>
                    </a:lnTo>
                    <a:lnTo>
                      <a:pt x="327" y="684"/>
                    </a:lnTo>
                    <a:lnTo>
                      <a:pt x="325" y="684"/>
                    </a:lnTo>
                    <a:lnTo>
                      <a:pt x="325" y="692"/>
                    </a:lnTo>
                    <a:lnTo>
                      <a:pt x="327" y="692"/>
                    </a:lnTo>
                    <a:lnTo>
                      <a:pt x="327" y="694"/>
                    </a:lnTo>
                    <a:lnTo>
                      <a:pt x="325" y="698"/>
                    </a:lnTo>
                    <a:lnTo>
                      <a:pt x="325" y="709"/>
                    </a:lnTo>
                    <a:lnTo>
                      <a:pt x="324" y="714"/>
                    </a:lnTo>
                    <a:lnTo>
                      <a:pt x="324" y="711"/>
                    </a:lnTo>
                    <a:lnTo>
                      <a:pt x="322" y="708"/>
                    </a:lnTo>
                    <a:lnTo>
                      <a:pt x="322" y="701"/>
                    </a:lnTo>
                    <a:lnTo>
                      <a:pt x="324" y="698"/>
                    </a:lnTo>
                    <a:lnTo>
                      <a:pt x="322" y="698"/>
                    </a:lnTo>
                    <a:lnTo>
                      <a:pt x="321" y="700"/>
                    </a:lnTo>
                    <a:lnTo>
                      <a:pt x="321" y="698"/>
                    </a:lnTo>
                    <a:lnTo>
                      <a:pt x="322" y="697"/>
                    </a:lnTo>
                    <a:lnTo>
                      <a:pt x="322" y="687"/>
                    </a:lnTo>
                    <a:lnTo>
                      <a:pt x="321" y="687"/>
                    </a:lnTo>
                    <a:lnTo>
                      <a:pt x="319" y="686"/>
                    </a:lnTo>
                    <a:lnTo>
                      <a:pt x="319" y="681"/>
                    </a:lnTo>
                    <a:lnTo>
                      <a:pt x="321" y="683"/>
                    </a:lnTo>
                    <a:lnTo>
                      <a:pt x="321" y="680"/>
                    </a:lnTo>
                    <a:lnTo>
                      <a:pt x="322" y="680"/>
                    </a:lnTo>
                    <a:lnTo>
                      <a:pt x="322" y="675"/>
                    </a:lnTo>
                    <a:lnTo>
                      <a:pt x="319" y="666"/>
                    </a:lnTo>
                    <a:lnTo>
                      <a:pt x="319" y="661"/>
                    </a:lnTo>
                    <a:lnTo>
                      <a:pt x="321" y="659"/>
                    </a:lnTo>
                    <a:lnTo>
                      <a:pt x="321" y="662"/>
                    </a:lnTo>
                    <a:lnTo>
                      <a:pt x="322" y="664"/>
                    </a:lnTo>
                    <a:lnTo>
                      <a:pt x="322" y="662"/>
                    </a:lnTo>
                    <a:lnTo>
                      <a:pt x="324" y="662"/>
                    </a:lnTo>
                    <a:lnTo>
                      <a:pt x="325" y="661"/>
                    </a:lnTo>
                    <a:lnTo>
                      <a:pt x="325" y="656"/>
                    </a:lnTo>
                    <a:lnTo>
                      <a:pt x="324" y="655"/>
                    </a:lnTo>
                    <a:lnTo>
                      <a:pt x="324" y="652"/>
                    </a:lnTo>
                    <a:lnTo>
                      <a:pt x="322" y="653"/>
                    </a:lnTo>
                    <a:lnTo>
                      <a:pt x="322" y="628"/>
                    </a:lnTo>
                    <a:lnTo>
                      <a:pt x="324" y="621"/>
                    </a:lnTo>
                    <a:lnTo>
                      <a:pt x="324" y="619"/>
                    </a:lnTo>
                    <a:lnTo>
                      <a:pt x="322" y="619"/>
                    </a:lnTo>
                    <a:lnTo>
                      <a:pt x="322" y="600"/>
                    </a:lnTo>
                    <a:lnTo>
                      <a:pt x="324" y="600"/>
                    </a:lnTo>
                    <a:lnTo>
                      <a:pt x="324" y="596"/>
                    </a:lnTo>
                    <a:lnTo>
                      <a:pt x="322" y="596"/>
                    </a:lnTo>
                    <a:lnTo>
                      <a:pt x="322" y="590"/>
                    </a:lnTo>
                    <a:lnTo>
                      <a:pt x="324" y="590"/>
                    </a:lnTo>
                    <a:lnTo>
                      <a:pt x="324" y="582"/>
                    </a:lnTo>
                    <a:lnTo>
                      <a:pt x="322" y="576"/>
                    </a:lnTo>
                    <a:lnTo>
                      <a:pt x="324" y="576"/>
                    </a:lnTo>
                    <a:lnTo>
                      <a:pt x="324" y="572"/>
                    </a:lnTo>
                    <a:lnTo>
                      <a:pt x="322" y="572"/>
                    </a:lnTo>
                    <a:lnTo>
                      <a:pt x="322" y="574"/>
                    </a:lnTo>
                    <a:lnTo>
                      <a:pt x="321" y="576"/>
                    </a:lnTo>
                    <a:lnTo>
                      <a:pt x="319" y="574"/>
                    </a:lnTo>
                    <a:lnTo>
                      <a:pt x="319" y="566"/>
                    </a:lnTo>
                    <a:lnTo>
                      <a:pt x="321" y="566"/>
                    </a:lnTo>
                    <a:lnTo>
                      <a:pt x="322" y="568"/>
                    </a:lnTo>
                    <a:lnTo>
                      <a:pt x="322" y="562"/>
                    </a:lnTo>
                    <a:lnTo>
                      <a:pt x="321" y="562"/>
                    </a:lnTo>
                    <a:lnTo>
                      <a:pt x="322" y="555"/>
                    </a:lnTo>
                    <a:lnTo>
                      <a:pt x="324" y="552"/>
                    </a:lnTo>
                    <a:lnTo>
                      <a:pt x="324" y="549"/>
                    </a:lnTo>
                    <a:lnTo>
                      <a:pt x="322" y="549"/>
                    </a:lnTo>
                    <a:lnTo>
                      <a:pt x="322" y="548"/>
                    </a:lnTo>
                    <a:lnTo>
                      <a:pt x="324" y="546"/>
                    </a:lnTo>
                    <a:lnTo>
                      <a:pt x="325" y="548"/>
                    </a:lnTo>
                    <a:lnTo>
                      <a:pt x="325" y="541"/>
                    </a:lnTo>
                    <a:lnTo>
                      <a:pt x="324" y="541"/>
                    </a:lnTo>
                    <a:lnTo>
                      <a:pt x="324" y="534"/>
                    </a:lnTo>
                    <a:lnTo>
                      <a:pt x="322" y="532"/>
                    </a:lnTo>
                    <a:lnTo>
                      <a:pt x="321" y="534"/>
                    </a:lnTo>
                    <a:lnTo>
                      <a:pt x="321" y="523"/>
                    </a:lnTo>
                    <a:lnTo>
                      <a:pt x="319" y="524"/>
                    </a:lnTo>
                    <a:lnTo>
                      <a:pt x="319" y="526"/>
                    </a:lnTo>
                    <a:lnTo>
                      <a:pt x="317" y="526"/>
                    </a:lnTo>
                    <a:lnTo>
                      <a:pt x="317" y="524"/>
                    </a:lnTo>
                    <a:lnTo>
                      <a:pt x="319" y="521"/>
                    </a:lnTo>
                    <a:lnTo>
                      <a:pt x="321" y="521"/>
                    </a:lnTo>
                    <a:lnTo>
                      <a:pt x="321" y="518"/>
                    </a:lnTo>
                    <a:lnTo>
                      <a:pt x="322" y="523"/>
                    </a:lnTo>
                    <a:lnTo>
                      <a:pt x="322" y="517"/>
                    </a:lnTo>
                    <a:lnTo>
                      <a:pt x="325" y="520"/>
                    </a:lnTo>
                    <a:lnTo>
                      <a:pt x="325" y="517"/>
                    </a:lnTo>
                    <a:lnTo>
                      <a:pt x="327" y="512"/>
                    </a:lnTo>
                    <a:lnTo>
                      <a:pt x="324" y="507"/>
                    </a:lnTo>
                    <a:lnTo>
                      <a:pt x="327" y="506"/>
                    </a:lnTo>
                    <a:lnTo>
                      <a:pt x="327" y="500"/>
                    </a:lnTo>
                    <a:lnTo>
                      <a:pt x="325" y="500"/>
                    </a:lnTo>
                    <a:lnTo>
                      <a:pt x="325" y="501"/>
                    </a:lnTo>
                    <a:lnTo>
                      <a:pt x="324" y="503"/>
                    </a:lnTo>
                    <a:lnTo>
                      <a:pt x="322" y="501"/>
                    </a:lnTo>
                    <a:lnTo>
                      <a:pt x="322" y="500"/>
                    </a:lnTo>
                    <a:lnTo>
                      <a:pt x="321" y="498"/>
                    </a:lnTo>
                    <a:lnTo>
                      <a:pt x="321" y="495"/>
                    </a:lnTo>
                    <a:lnTo>
                      <a:pt x="324" y="495"/>
                    </a:lnTo>
                    <a:lnTo>
                      <a:pt x="324" y="490"/>
                    </a:lnTo>
                    <a:lnTo>
                      <a:pt x="322" y="487"/>
                    </a:lnTo>
                    <a:lnTo>
                      <a:pt x="322" y="482"/>
                    </a:lnTo>
                    <a:lnTo>
                      <a:pt x="321" y="482"/>
                    </a:lnTo>
                    <a:lnTo>
                      <a:pt x="321" y="476"/>
                    </a:lnTo>
                    <a:lnTo>
                      <a:pt x="319" y="472"/>
                    </a:lnTo>
                    <a:lnTo>
                      <a:pt x="319" y="464"/>
                    </a:lnTo>
                    <a:lnTo>
                      <a:pt x="321" y="459"/>
                    </a:lnTo>
                    <a:lnTo>
                      <a:pt x="321" y="451"/>
                    </a:lnTo>
                    <a:lnTo>
                      <a:pt x="324" y="448"/>
                    </a:lnTo>
                    <a:lnTo>
                      <a:pt x="324" y="445"/>
                    </a:lnTo>
                    <a:lnTo>
                      <a:pt x="322" y="444"/>
                    </a:lnTo>
                    <a:lnTo>
                      <a:pt x="322" y="437"/>
                    </a:lnTo>
                    <a:lnTo>
                      <a:pt x="321" y="434"/>
                    </a:lnTo>
                    <a:lnTo>
                      <a:pt x="321" y="433"/>
                    </a:lnTo>
                    <a:lnTo>
                      <a:pt x="322" y="431"/>
                    </a:lnTo>
                    <a:lnTo>
                      <a:pt x="322" y="422"/>
                    </a:lnTo>
                    <a:lnTo>
                      <a:pt x="324" y="422"/>
                    </a:lnTo>
                    <a:lnTo>
                      <a:pt x="322" y="417"/>
                    </a:lnTo>
                    <a:lnTo>
                      <a:pt x="322" y="388"/>
                    </a:lnTo>
                    <a:lnTo>
                      <a:pt x="324" y="388"/>
                    </a:lnTo>
                    <a:lnTo>
                      <a:pt x="324" y="385"/>
                    </a:lnTo>
                    <a:lnTo>
                      <a:pt x="322" y="385"/>
                    </a:lnTo>
                    <a:lnTo>
                      <a:pt x="322" y="365"/>
                    </a:lnTo>
                    <a:lnTo>
                      <a:pt x="321" y="363"/>
                    </a:lnTo>
                    <a:lnTo>
                      <a:pt x="319" y="366"/>
                    </a:lnTo>
                    <a:lnTo>
                      <a:pt x="322" y="358"/>
                    </a:lnTo>
                    <a:lnTo>
                      <a:pt x="322" y="344"/>
                    </a:lnTo>
                    <a:lnTo>
                      <a:pt x="324" y="346"/>
                    </a:lnTo>
                    <a:lnTo>
                      <a:pt x="324" y="340"/>
                    </a:lnTo>
                    <a:lnTo>
                      <a:pt x="322" y="340"/>
                    </a:lnTo>
                    <a:lnTo>
                      <a:pt x="321" y="341"/>
                    </a:lnTo>
                    <a:lnTo>
                      <a:pt x="321" y="332"/>
                    </a:lnTo>
                    <a:lnTo>
                      <a:pt x="322" y="327"/>
                    </a:lnTo>
                    <a:lnTo>
                      <a:pt x="324" y="326"/>
                    </a:lnTo>
                    <a:lnTo>
                      <a:pt x="325" y="326"/>
                    </a:lnTo>
                    <a:lnTo>
                      <a:pt x="324" y="323"/>
                    </a:lnTo>
                    <a:lnTo>
                      <a:pt x="324" y="318"/>
                    </a:lnTo>
                    <a:lnTo>
                      <a:pt x="322" y="315"/>
                    </a:lnTo>
                    <a:lnTo>
                      <a:pt x="322" y="318"/>
                    </a:lnTo>
                    <a:lnTo>
                      <a:pt x="319" y="302"/>
                    </a:lnTo>
                    <a:lnTo>
                      <a:pt x="317" y="292"/>
                    </a:lnTo>
                    <a:lnTo>
                      <a:pt x="317" y="298"/>
                    </a:lnTo>
                    <a:lnTo>
                      <a:pt x="316" y="298"/>
                    </a:lnTo>
                    <a:lnTo>
                      <a:pt x="316" y="282"/>
                    </a:lnTo>
                    <a:lnTo>
                      <a:pt x="317" y="279"/>
                    </a:lnTo>
                    <a:lnTo>
                      <a:pt x="317" y="281"/>
                    </a:lnTo>
                    <a:lnTo>
                      <a:pt x="319" y="279"/>
                    </a:lnTo>
                    <a:lnTo>
                      <a:pt x="319" y="276"/>
                    </a:lnTo>
                    <a:lnTo>
                      <a:pt x="321" y="276"/>
                    </a:lnTo>
                    <a:lnTo>
                      <a:pt x="321" y="273"/>
                    </a:lnTo>
                    <a:lnTo>
                      <a:pt x="319" y="273"/>
                    </a:lnTo>
                    <a:lnTo>
                      <a:pt x="319" y="271"/>
                    </a:lnTo>
                    <a:lnTo>
                      <a:pt x="317" y="270"/>
                    </a:lnTo>
                    <a:lnTo>
                      <a:pt x="322" y="270"/>
                    </a:lnTo>
                    <a:lnTo>
                      <a:pt x="322" y="259"/>
                    </a:lnTo>
                    <a:lnTo>
                      <a:pt x="321" y="259"/>
                    </a:lnTo>
                    <a:lnTo>
                      <a:pt x="321" y="251"/>
                    </a:lnTo>
                    <a:lnTo>
                      <a:pt x="322" y="250"/>
                    </a:lnTo>
                    <a:lnTo>
                      <a:pt x="322" y="240"/>
                    </a:lnTo>
                    <a:lnTo>
                      <a:pt x="321" y="239"/>
                    </a:lnTo>
                    <a:lnTo>
                      <a:pt x="321" y="237"/>
                    </a:lnTo>
                    <a:lnTo>
                      <a:pt x="322" y="237"/>
                    </a:lnTo>
                    <a:lnTo>
                      <a:pt x="322" y="234"/>
                    </a:lnTo>
                    <a:lnTo>
                      <a:pt x="321" y="233"/>
                    </a:lnTo>
                    <a:lnTo>
                      <a:pt x="321" y="226"/>
                    </a:lnTo>
                    <a:lnTo>
                      <a:pt x="319" y="225"/>
                    </a:lnTo>
                    <a:lnTo>
                      <a:pt x="319" y="220"/>
                    </a:lnTo>
                    <a:lnTo>
                      <a:pt x="321" y="220"/>
                    </a:lnTo>
                    <a:lnTo>
                      <a:pt x="321" y="206"/>
                    </a:lnTo>
                    <a:lnTo>
                      <a:pt x="319" y="208"/>
                    </a:lnTo>
                    <a:lnTo>
                      <a:pt x="319" y="198"/>
                    </a:lnTo>
                    <a:lnTo>
                      <a:pt x="317" y="198"/>
                    </a:lnTo>
                    <a:lnTo>
                      <a:pt x="317" y="197"/>
                    </a:lnTo>
                    <a:lnTo>
                      <a:pt x="319" y="195"/>
                    </a:lnTo>
                    <a:lnTo>
                      <a:pt x="319" y="194"/>
                    </a:lnTo>
                    <a:lnTo>
                      <a:pt x="321" y="191"/>
                    </a:lnTo>
                    <a:lnTo>
                      <a:pt x="321" y="192"/>
                    </a:lnTo>
                    <a:lnTo>
                      <a:pt x="322" y="192"/>
                    </a:lnTo>
                    <a:lnTo>
                      <a:pt x="322" y="191"/>
                    </a:lnTo>
                    <a:lnTo>
                      <a:pt x="321" y="188"/>
                    </a:lnTo>
                    <a:lnTo>
                      <a:pt x="321" y="185"/>
                    </a:lnTo>
                    <a:lnTo>
                      <a:pt x="319" y="181"/>
                    </a:lnTo>
                    <a:lnTo>
                      <a:pt x="319" y="178"/>
                    </a:lnTo>
                    <a:lnTo>
                      <a:pt x="317" y="174"/>
                    </a:lnTo>
                    <a:lnTo>
                      <a:pt x="317" y="144"/>
                    </a:lnTo>
                    <a:lnTo>
                      <a:pt x="319" y="143"/>
                    </a:lnTo>
                    <a:lnTo>
                      <a:pt x="319" y="144"/>
                    </a:lnTo>
                    <a:lnTo>
                      <a:pt x="321" y="144"/>
                    </a:lnTo>
                    <a:lnTo>
                      <a:pt x="321" y="140"/>
                    </a:lnTo>
                    <a:lnTo>
                      <a:pt x="319" y="135"/>
                    </a:lnTo>
                    <a:lnTo>
                      <a:pt x="319" y="126"/>
                    </a:lnTo>
                    <a:lnTo>
                      <a:pt x="317" y="124"/>
                    </a:lnTo>
                    <a:lnTo>
                      <a:pt x="317" y="107"/>
                    </a:lnTo>
                    <a:lnTo>
                      <a:pt x="316" y="105"/>
                    </a:lnTo>
                    <a:lnTo>
                      <a:pt x="316" y="102"/>
                    </a:lnTo>
                    <a:lnTo>
                      <a:pt x="317" y="101"/>
                    </a:lnTo>
                    <a:lnTo>
                      <a:pt x="317" y="88"/>
                    </a:lnTo>
                    <a:lnTo>
                      <a:pt x="319" y="85"/>
                    </a:lnTo>
                    <a:lnTo>
                      <a:pt x="319" y="84"/>
                    </a:lnTo>
                    <a:lnTo>
                      <a:pt x="317" y="84"/>
                    </a:lnTo>
                    <a:lnTo>
                      <a:pt x="317" y="77"/>
                    </a:lnTo>
                    <a:lnTo>
                      <a:pt x="321" y="77"/>
                    </a:lnTo>
                    <a:lnTo>
                      <a:pt x="321" y="74"/>
                    </a:lnTo>
                    <a:lnTo>
                      <a:pt x="319" y="71"/>
                    </a:lnTo>
                    <a:lnTo>
                      <a:pt x="317" y="73"/>
                    </a:lnTo>
                    <a:lnTo>
                      <a:pt x="317" y="59"/>
                    </a:lnTo>
                    <a:lnTo>
                      <a:pt x="319" y="57"/>
                    </a:lnTo>
                    <a:lnTo>
                      <a:pt x="319" y="62"/>
                    </a:lnTo>
                    <a:lnTo>
                      <a:pt x="321" y="60"/>
                    </a:lnTo>
                    <a:lnTo>
                      <a:pt x="321" y="54"/>
                    </a:lnTo>
                    <a:lnTo>
                      <a:pt x="322" y="50"/>
                    </a:lnTo>
                    <a:lnTo>
                      <a:pt x="322" y="43"/>
                    </a:lnTo>
                    <a:lnTo>
                      <a:pt x="321" y="43"/>
                    </a:lnTo>
                    <a:lnTo>
                      <a:pt x="321" y="40"/>
                    </a:lnTo>
                    <a:lnTo>
                      <a:pt x="322" y="39"/>
                    </a:lnTo>
                    <a:lnTo>
                      <a:pt x="322" y="37"/>
                    </a:lnTo>
                    <a:lnTo>
                      <a:pt x="321" y="36"/>
                    </a:lnTo>
                    <a:lnTo>
                      <a:pt x="321" y="37"/>
                    </a:lnTo>
                    <a:lnTo>
                      <a:pt x="319" y="39"/>
                    </a:lnTo>
                    <a:lnTo>
                      <a:pt x="319" y="36"/>
                    </a:lnTo>
                    <a:lnTo>
                      <a:pt x="317" y="36"/>
                    </a:lnTo>
                    <a:lnTo>
                      <a:pt x="317" y="34"/>
                    </a:lnTo>
                    <a:lnTo>
                      <a:pt x="322" y="34"/>
                    </a:lnTo>
                    <a:lnTo>
                      <a:pt x="322" y="32"/>
                    </a:lnTo>
                    <a:lnTo>
                      <a:pt x="321" y="31"/>
                    </a:lnTo>
                    <a:lnTo>
                      <a:pt x="321" y="29"/>
                    </a:lnTo>
                    <a:lnTo>
                      <a:pt x="319" y="29"/>
                    </a:lnTo>
                    <a:lnTo>
                      <a:pt x="317" y="31"/>
                    </a:lnTo>
                    <a:lnTo>
                      <a:pt x="319" y="31"/>
                    </a:lnTo>
                    <a:lnTo>
                      <a:pt x="316" y="32"/>
                    </a:lnTo>
                    <a:lnTo>
                      <a:pt x="297" y="32"/>
                    </a:lnTo>
                    <a:lnTo>
                      <a:pt x="296" y="34"/>
                    </a:lnTo>
                    <a:lnTo>
                      <a:pt x="293" y="34"/>
                    </a:lnTo>
                    <a:lnTo>
                      <a:pt x="296" y="32"/>
                    </a:lnTo>
                    <a:lnTo>
                      <a:pt x="285" y="32"/>
                    </a:lnTo>
                    <a:lnTo>
                      <a:pt x="286" y="34"/>
                    </a:lnTo>
                    <a:lnTo>
                      <a:pt x="288" y="34"/>
                    </a:lnTo>
                    <a:lnTo>
                      <a:pt x="285" y="36"/>
                    </a:lnTo>
                    <a:lnTo>
                      <a:pt x="285" y="34"/>
                    </a:lnTo>
                    <a:lnTo>
                      <a:pt x="263" y="34"/>
                    </a:lnTo>
                    <a:lnTo>
                      <a:pt x="262" y="32"/>
                    </a:lnTo>
                    <a:lnTo>
                      <a:pt x="259" y="32"/>
                    </a:lnTo>
                    <a:lnTo>
                      <a:pt x="259" y="34"/>
                    </a:lnTo>
                    <a:lnTo>
                      <a:pt x="255" y="34"/>
                    </a:lnTo>
                    <a:lnTo>
                      <a:pt x="254" y="32"/>
                    </a:lnTo>
                    <a:lnTo>
                      <a:pt x="248" y="32"/>
                    </a:lnTo>
                    <a:lnTo>
                      <a:pt x="245" y="34"/>
                    </a:lnTo>
                    <a:lnTo>
                      <a:pt x="243" y="34"/>
                    </a:lnTo>
                    <a:lnTo>
                      <a:pt x="240" y="36"/>
                    </a:lnTo>
                    <a:lnTo>
                      <a:pt x="235" y="34"/>
                    </a:lnTo>
                    <a:lnTo>
                      <a:pt x="224" y="34"/>
                    </a:lnTo>
                    <a:lnTo>
                      <a:pt x="220" y="32"/>
                    </a:lnTo>
                    <a:lnTo>
                      <a:pt x="218" y="32"/>
                    </a:lnTo>
                    <a:lnTo>
                      <a:pt x="215" y="34"/>
                    </a:lnTo>
                    <a:lnTo>
                      <a:pt x="210" y="34"/>
                    </a:lnTo>
                    <a:lnTo>
                      <a:pt x="209" y="36"/>
                    </a:lnTo>
                    <a:lnTo>
                      <a:pt x="204" y="36"/>
                    </a:lnTo>
                    <a:lnTo>
                      <a:pt x="204" y="37"/>
                    </a:lnTo>
                    <a:lnTo>
                      <a:pt x="195" y="37"/>
                    </a:lnTo>
                    <a:lnTo>
                      <a:pt x="186" y="40"/>
                    </a:lnTo>
                    <a:lnTo>
                      <a:pt x="176" y="42"/>
                    </a:lnTo>
                    <a:lnTo>
                      <a:pt x="166" y="42"/>
                    </a:lnTo>
                    <a:lnTo>
                      <a:pt x="166" y="40"/>
                    </a:lnTo>
                    <a:lnTo>
                      <a:pt x="162" y="40"/>
                    </a:lnTo>
                    <a:lnTo>
                      <a:pt x="161" y="42"/>
                    </a:lnTo>
                    <a:lnTo>
                      <a:pt x="131" y="42"/>
                    </a:lnTo>
                    <a:lnTo>
                      <a:pt x="135" y="40"/>
                    </a:lnTo>
                    <a:lnTo>
                      <a:pt x="131" y="40"/>
                    </a:lnTo>
                    <a:lnTo>
                      <a:pt x="128" y="39"/>
                    </a:lnTo>
                    <a:lnTo>
                      <a:pt x="125" y="39"/>
                    </a:lnTo>
                    <a:lnTo>
                      <a:pt x="124" y="40"/>
                    </a:lnTo>
                    <a:lnTo>
                      <a:pt x="124" y="39"/>
                    </a:lnTo>
                    <a:lnTo>
                      <a:pt x="118" y="40"/>
                    </a:lnTo>
                    <a:lnTo>
                      <a:pt x="116" y="37"/>
                    </a:lnTo>
                    <a:lnTo>
                      <a:pt x="105" y="37"/>
                    </a:lnTo>
                    <a:lnTo>
                      <a:pt x="99" y="39"/>
                    </a:lnTo>
                    <a:lnTo>
                      <a:pt x="94" y="40"/>
                    </a:lnTo>
                    <a:lnTo>
                      <a:pt x="42" y="40"/>
                    </a:lnTo>
                    <a:lnTo>
                      <a:pt x="42" y="42"/>
                    </a:lnTo>
                    <a:lnTo>
                      <a:pt x="40" y="42"/>
                    </a:lnTo>
                    <a:lnTo>
                      <a:pt x="42" y="45"/>
                    </a:lnTo>
                    <a:lnTo>
                      <a:pt x="40" y="45"/>
                    </a:lnTo>
                    <a:lnTo>
                      <a:pt x="40" y="59"/>
                    </a:lnTo>
                    <a:lnTo>
                      <a:pt x="38" y="71"/>
                    </a:lnTo>
                    <a:lnTo>
                      <a:pt x="38" y="73"/>
                    </a:lnTo>
                    <a:lnTo>
                      <a:pt x="40" y="71"/>
                    </a:lnTo>
                    <a:lnTo>
                      <a:pt x="40" y="79"/>
                    </a:lnTo>
                    <a:lnTo>
                      <a:pt x="42" y="79"/>
                    </a:lnTo>
                    <a:lnTo>
                      <a:pt x="42" y="88"/>
                    </a:lnTo>
                    <a:lnTo>
                      <a:pt x="40" y="87"/>
                    </a:lnTo>
                    <a:lnTo>
                      <a:pt x="40" y="84"/>
                    </a:lnTo>
                    <a:lnTo>
                      <a:pt x="38" y="82"/>
                    </a:lnTo>
                    <a:lnTo>
                      <a:pt x="38" y="88"/>
                    </a:lnTo>
                    <a:lnTo>
                      <a:pt x="40" y="91"/>
                    </a:lnTo>
                    <a:lnTo>
                      <a:pt x="40" y="95"/>
                    </a:lnTo>
                    <a:lnTo>
                      <a:pt x="38" y="91"/>
                    </a:lnTo>
                    <a:lnTo>
                      <a:pt x="38" y="113"/>
                    </a:lnTo>
                    <a:lnTo>
                      <a:pt x="40" y="110"/>
                    </a:lnTo>
                    <a:lnTo>
                      <a:pt x="40" y="147"/>
                    </a:lnTo>
                    <a:lnTo>
                      <a:pt x="38" y="146"/>
                    </a:lnTo>
                    <a:lnTo>
                      <a:pt x="38" y="153"/>
                    </a:lnTo>
                    <a:lnTo>
                      <a:pt x="37" y="153"/>
                    </a:lnTo>
                    <a:lnTo>
                      <a:pt x="37" y="161"/>
                    </a:lnTo>
                    <a:lnTo>
                      <a:pt x="40" y="158"/>
                    </a:lnTo>
                    <a:lnTo>
                      <a:pt x="42" y="160"/>
                    </a:lnTo>
                    <a:lnTo>
                      <a:pt x="42" y="163"/>
                    </a:lnTo>
                    <a:lnTo>
                      <a:pt x="40" y="163"/>
                    </a:lnTo>
                    <a:lnTo>
                      <a:pt x="40" y="167"/>
                    </a:lnTo>
                    <a:lnTo>
                      <a:pt x="38" y="171"/>
                    </a:lnTo>
                    <a:lnTo>
                      <a:pt x="38" y="195"/>
                    </a:lnTo>
                    <a:lnTo>
                      <a:pt x="40" y="217"/>
                    </a:lnTo>
                    <a:lnTo>
                      <a:pt x="38" y="219"/>
                    </a:lnTo>
                    <a:lnTo>
                      <a:pt x="38" y="220"/>
                    </a:lnTo>
                    <a:lnTo>
                      <a:pt x="37" y="220"/>
                    </a:lnTo>
                    <a:lnTo>
                      <a:pt x="38" y="225"/>
                    </a:lnTo>
                    <a:lnTo>
                      <a:pt x="38" y="231"/>
                    </a:lnTo>
                    <a:lnTo>
                      <a:pt x="40" y="230"/>
                    </a:lnTo>
                    <a:lnTo>
                      <a:pt x="40" y="236"/>
                    </a:lnTo>
                    <a:lnTo>
                      <a:pt x="38" y="239"/>
                    </a:lnTo>
                    <a:lnTo>
                      <a:pt x="38" y="243"/>
                    </a:lnTo>
                    <a:lnTo>
                      <a:pt x="40" y="243"/>
                    </a:lnTo>
                    <a:lnTo>
                      <a:pt x="40" y="315"/>
                    </a:lnTo>
                    <a:lnTo>
                      <a:pt x="38" y="320"/>
                    </a:lnTo>
                    <a:lnTo>
                      <a:pt x="38" y="338"/>
                    </a:lnTo>
                    <a:lnTo>
                      <a:pt x="40" y="351"/>
                    </a:lnTo>
                    <a:lnTo>
                      <a:pt x="40" y="368"/>
                    </a:lnTo>
                    <a:lnTo>
                      <a:pt x="38" y="369"/>
                    </a:lnTo>
                    <a:lnTo>
                      <a:pt x="40" y="375"/>
                    </a:lnTo>
                    <a:lnTo>
                      <a:pt x="38" y="375"/>
                    </a:lnTo>
                    <a:lnTo>
                      <a:pt x="38" y="383"/>
                    </a:lnTo>
                    <a:lnTo>
                      <a:pt x="40" y="383"/>
                    </a:lnTo>
                    <a:lnTo>
                      <a:pt x="40" y="416"/>
                    </a:lnTo>
                    <a:lnTo>
                      <a:pt x="38" y="416"/>
                    </a:lnTo>
                    <a:lnTo>
                      <a:pt x="40" y="439"/>
                    </a:lnTo>
                    <a:lnTo>
                      <a:pt x="40" y="486"/>
                    </a:lnTo>
                    <a:lnTo>
                      <a:pt x="38" y="498"/>
                    </a:lnTo>
                    <a:lnTo>
                      <a:pt x="38" y="510"/>
                    </a:lnTo>
                    <a:lnTo>
                      <a:pt x="37" y="523"/>
                    </a:lnTo>
                    <a:lnTo>
                      <a:pt x="37" y="526"/>
                    </a:lnTo>
                    <a:lnTo>
                      <a:pt x="38" y="527"/>
                    </a:lnTo>
                    <a:lnTo>
                      <a:pt x="40" y="527"/>
                    </a:lnTo>
                    <a:lnTo>
                      <a:pt x="38" y="590"/>
                    </a:lnTo>
                    <a:lnTo>
                      <a:pt x="38" y="695"/>
                    </a:lnTo>
                    <a:lnTo>
                      <a:pt x="37" y="697"/>
                    </a:lnTo>
                    <a:lnTo>
                      <a:pt x="42" y="697"/>
                    </a:lnTo>
                    <a:lnTo>
                      <a:pt x="43" y="698"/>
                    </a:lnTo>
                    <a:lnTo>
                      <a:pt x="54" y="698"/>
                    </a:lnTo>
                    <a:lnTo>
                      <a:pt x="52" y="697"/>
                    </a:lnTo>
                    <a:lnTo>
                      <a:pt x="57" y="697"/>
                    </a:lnTo>
                    <a:lnTo>
                      <a:pt x="57" y="700"/>
                    </a:lnTo>
                    <a:lnTo>
                      <a:pt x="60" y="698"/>
                    </a:lnTo>
                    <a:lnTo>
                      <a:pt x="69" y="698"/>
                    </a:lnTo>
                    <a:lnTo>
                      <a:pt x="66" y="697"/>
                    </a:lnTo>
                    <a:lnTo>
                      <a:pt x="88" y="698"/>
                    </a:lnTo>
                    <a:lnTo>
                      <a:pt x="111" y="698"/>
                    </a:lnTo>
                    <a:lnTo>
                      <a:pt x="133" y="700"/>
                    </a:lnTo>
                    <a:lnTo>
                      <a:pt x="133" y="698"/>
                    </a:lnTo>
                    <a:lnTo>
                      <a:pt x="158" y="701"/>
                    </a:lnTo>
                    <a:lnTo>
                      <a:pt x="169" y="701"/>
                    </a:lnTo>
                    <a:lnTo>
                      <a:pt x="167" y="703"/>
                    </a:lnTo>
                    <a:lnTo>
                      <a:pt x="187" y="703"/>
                    </a:lnTo>
                    <a:lnTo>
                      <a:pt x="207" y="706"/>
                    </a:lnTo>
                    <a:lnTo>
                      <a:pt x="229" y="709"/>
                    </a:lnTo>
                    <a:lnTo>
                      <a:pt x="226" y="709"/>
                    </a:lnTo>
                    <a:lnTo>
                      <a:pt x="224" y="711"/>
                    </a:lnTo>
                    <a:lnTo>
                      <a:pt x="235" y="711"/>
                    </a:lnTo>
                    <a:lnTo>
                      <a:pt x="234" y="712"/>
                    </a:lnTo>
                    <a:lnTo>
                      <a:pt x="235" y="712"/>
                    </a:lnTo>
                    <a:lnTo>
                      <a:pt x="237" y="711"/>
                    </a:lnTo>
                    <a:lnTo>
                      <a:pt x="245" y="711"/>
                    </a:lnTo>
                    <a:lnTo>
                      <a:pt x="246" y="712"/>
                    </a:lnTo>
                    <a:lnTo>
                      <a:pt x="272" y="712"/>
                    </a:lnTo>
                    <a:lnTo>
                      <a:pt x="274" y="714"/>
                    </a:lnTo>
                    <a:lnTo>
                      <a:pt x="272" y="714"/>
                    </a:lnTo>
                    <a:lnTo>
                      <a:pt x="274" y="715"/>
                    </a:lnTo>
                    <a:lnTo>
                      <a:pt x="279" y="715"/>
                    </a:lnTo>
                    <a:lnTo>
                      <a:pt x="282" y="714"/>
                    </a:lnTo>
                    <a:lnTo>
                      <a:pt x="283" y="714"/>
                    </a:lnTo>
                    <a:lnTo>
                      <a:pt x="285" y="715"/>
                    </a:lnTo>
                    <a:lnTo>
                      <a:pt x="293" y="714"/>
                    </a:lnTo>
                    <a:lnTo>
                      <a:pt x="294" y="714"/>
                    </a:lnTo>
                    <a:lnTo>
                      <a:pt x="293" y="715"/>
                    </a:lnTo>
                    <a:lnTo>
                      <a:pt x="297" y="715"/>
                    </a:lnTo>
                    <a:lnTo>
                      <a:pt x="297" y="717"/>
                    </a:lnTo>
                    <a:lnTo>
                      <a:pt x="302" y="718"/>
                    </a:lnTo>
                    <a:lnTo>
                      <a:pt x="302" y="720"/>
                    </a:lnTo>
                    <a:lnTo>
                      <a:pt x="314" y="720"/>
                    </a:lnTo>
                    <a:lnTo>
                      <a:pt x="316" y="718"/>
                    </a:lnTo>
                    <a:lnTo>
                      <a:pt x="319" y="718"/>
                    </a:lnTo>
                    <a:lnTo>
                      <a:pt x="321" y="720"/>
                    </a:lnTo>
                    <a:lnTo>
                      <a:pt x="324" y="720"/>
                    </a:lnTo>
                    <a:lnTo>
                      <a:pt x="325" y="717"/>
                    </a:lnTo>
                    <a:lnTo>
                      <a:pt x="327" y="717"/>
                    </a:lnTo>
                    <a:lnTo>
                      <a:pt x="328" y="718"/>
                    </a:lnTo>
                    <a:lnTo>
                      <a:pt x="327" y="718"/>
                    </a:lnTo>
                    <a:lnTo>
                      <a:pt x="328" y="720"/>
                    </a:lnTo>
                    <a:lnTo>
                      <a:pt x="328" y="723"/>
                    </a:lnTo>
                    <a:lnTo>
                      <a:pt x="322" y="723"/>
                    </a:lnTo>
                    <a:lnTo>
                      <a:pt x="322" y="725"/>
                    </a:lnTo>
                    <a:lnTo>
                      <a:pt x="319" y="725"/>
                    </a:lnTo>
                    <a:lnTo>
                      <a:pt x="317" y="726"/>
                    </a:lnTo>
                    <a:lnTo>
                      <a:pt x="316" y="726"/>
                    </a:lnTo>
                    <a:lnTo>
                      <a:pt x="293" y="729"/>
                    </a:lnTo>
                    <a:lnTo>
                      <a:pt x="262" y="732"/>
                    </a:lnTo>
                    <a:lnTo>
                      <a:pt x="224" y="734"/>
                    </a:lnTo>
                    <a:lnTo>
                      <a:pt x="184" y="734"/>
                    </a:lnTo>
                    <a:lnTo>
                      <a:pt x="141" y="735"/>
                    </a:lnTo>
                    <a:lnTo>
                      <a:pt x="0" y="735"/>
                    </a:lnTo>
                    <a:lnTo>
                      <a:pt x="0" y="639"/>
                    </a:lnTo>
                    <a:lnTo>
                      <a:pt x="1" y="636"/>
                    </a:lnTo>
                    <a:lnTo>
                      <a:pt x="1" y="631"/>
                    </a:lnTo>
                    <a:lnTo>
                      <a:pt x="3" y="630"/>
                    </a:lnTo>
                    <a:lnTo>
                      <a:pt x="3" y="617"/>
                    </a:lnTo>
                    <a:lnTo>
                      <a:pt x="1" y="613"/>
                    </a:lnTo>
                    <a:lnTo>
                      <a:pt x="1" y="605"/>
                    </a:lnTo>
                    <a:lnTo>
                      <a:pt x="3" y="607"/>
                    </a:lnTo>
                    <a:lnTo>
                      <a:pt x="3" y="602"/>
                    </a:lnTo>
                    <a:lnTo>
                      <a:pt x="1" y="596"/>
                    </a:lnTo>
                    <a:lnTo>
                      <a:pt x="1" y="591"/>
                    </a:lnTo>
                    <a:lnTo>
                      <a:pt x="3" y="585"/>
                    </a:lnTo>
                    <a:lnTo>
                      <a:pt x="3" y="574"/>
                    </a:lnTo>
                    <a:lnTo>
                      <a:pt x="1" y="571"/>
                    </a:lnTo>
                    <a:lnTo>
                      <a:pt x="1" y="524"/>
                    </a:lnTo>
                    <a:lnTo>
                      <a:pt x="0" y="503"/>
                    </a:lnTo>
                    <a:lnTo>
                      <a:pt x="1" y="496"/>
                    </a:lnTo>
                    <a:lnTo>
                      <a:pt x="1" y="486"/>
                    </a:lnTo>
                    <a:lnTo>
                      <a:pt x="3" y="476"/>
                    </a:lnTo>
                    <a:lnTo>
                      <a:pt x="1" y="472"/>
                    </a:lnTo>
                    <a:lnTo>
                      <a:pt x="3" y="470"/>
                    </a:lnTo>
                    <a:lnTo>
                      <a:pt x="3" y="465"/>
                    </a:lnTo>
                    <a:lnTo>
                      <a:pt x="4" y="462"/>
                    </a:lnTo>
                    <a:lnTo>
                      <a:pt x="3" y="462"/>
                    </a:lnTo>
                    <a:lnTo>
                      <a:pt x="3" y="455"/>
                    </a:lnTo>
                    <a:lnTo>
                      <a:pt x="4" y="455"/>
                    </a:lnTo>
                    <a:lnTo>
                      <a:pt x="1" y="424"/>
                    </a:lnTo>
                    <a:lnTo>
                      <a:pt x="1" y="417"/>
                    </a:lnTo>
                    <a:lnTo>
                      <a:pt x="3" y="417"/>
                    </a:lnTo>
                    <a:lnTo>
                      <a:pt x="3" y="416"/>
                    </a:lnTo>
                    <a:lnTo>
                      <a:pt x="4" y="413"/>
                    </a:lnTo>
                    <a:lnTo>
                      <a:pt x="3" y="411"/>
                    </a:lnTo>
                    <a:lnTo>
                      <a:pt x="3" y="346"/>
                    </a:lnTo>
                    <a:lnTo>
                      <a:pt x="1" y="355"/>
                    </a:lnTo>
                    <a:lnTo>
                      <a:pt x="1" y="343"/>
                    </a:lnTo>
                    <a:lnTo>
                      <a:pt x="3" y="343"/>
                    </a:lnTo>
                    <a:lnTo>
                      <a:pt x="1" y="323"/>
                    </a:lnTo>
                    <a:lnTo>
                      <a:pt x="1" y="304"/>
                    </a:lnTo>
                    <a:lnTo>
                      <a:pt x="3" y="276"/>
                    </a:lnTo>
                    <a:lnTo>
                      <a:pt x="3" y="248"/>
                    </a:lnTo>
                    <a:lnTo>
                      <a:pt x="4" y="222"/>
                    </a:lnTo>
                    <a:lnTo>
                      <a:pt x="1" y="220"/>
                    </a:lnTo>
                    <a:lnTo>
                      <a:pt x="4" y="217"/>
                    </a:lnTo>
                    <a:lnTo>
                      <a:pt x="4" y="212"/>
                    </a:lnTo>
                    <a:lnTo>
                      <a:pt x="3" y="211"/>
                    </a:lnTo>
                    <a:lnTo>
                      <a:pt x="3" y="209"/>
                    </a:lnTo>
                    <a:lnTo>
                      <a:pt x="1" y="209"/>
                    </a:lnTo>
                    <a:lnTo>
                      <a:pt x="3" y="205"/>
                    </a:lnTo>
                    <a:lnTo>
                      <a:pt x="3" y="188"/>
                    </a:lnTo>
                    <a:lnTo>
                      <a:pt x="1" y="185"/>
                    </a:lnTo>
                    <a:lnTo>
                      <a:pt x="1" y="183"/>
                    </a:lnTo>
                    <a:lnTo>
                      <a:pt x="3" y="181"/>
                    </a:lnTo>
                    <a:lnTo>
                      <a:pt x="3" y="171"/>
                    </a:lnTo>
                    <a:lnTo>
                      <a:pt x="4" y="171"/>
                    </a:lnTo>
                    <a:lnTo>
                      <a:pt x="4" y="167"/>
                    </a:lnTo>
                    <a:lnTo>
                      <a:pt x="3" y="167"/>
                    </a:lnTo>
                    <a:lnTo>
                      <a:pt x="3" y="166"/>
                    </a:lnTo>
                    <a:lnTo>
                      <a:pt x="1" y="163"/>
                    </a:lnTo>
                    <a:lnTo>
                      <a:pt x="1" y="157"/>
                    </a:lnTo>
                    <a:lnTo>
                      <a:pt x="3" y="153"/>
                    </a:lnTo>
                    <a:lnTo>
                      <a:pt x="3" y="147"/>
                    </a:lnTo>
                    <a:lnTo>
                      <a:pt x="4" y="149"/>
                    </a:lnTo>
                    <a:lnTo>
                      <a:pt x="4" y="140"/>
                    </a:lnTo>
                    <a:lnTo>
                      <a:pt x="3" y="136"/>
                    </a:lnTo>
                    <a:lnTo>
                      <a:pt x="3" y="138"/>
                    </a:lnTo>
                    <a:lnTo>
                      <a:pt x="1" y="138"/>
                    </a:lnTo>
                    <a:lnTo>
                      <a:pt x="1" y="135"/>
                    </a:lnTo>
                    <a:lnTo>
                      <a:pt x="3" y="133"/>
                    </a:lnTo>
                    <a:lnTo>
                      <a:pt x="4" y="133"/>
                    </a:lnTo>
                    <a:lnTo>
                      <a:pt x="4" y="127"/>
                    </a:lnTo>
                    <a:lnTo>
                      <a:pt x="3" y="126"/>
                    </a:lnTo>
                    <a:lnTo>
                      <a:pt x="3" y="107"/>
                    </a:lnTo>
                    <a:lnTo>
                      <a:pt x="4" y="105"/>
                    </a:lnTo>
                    <a:lnTo>
                      <a:pt x="3" y="102"/>
                    </a:lnTo>
                    <a:lnTo>
                      <a:pt x="3" y="99"/>
                    </a:lnTo>
                    <a:lnTo>
                      <a:pt x="1" y="95"/>
                    </a:lnTo>
                    <a:lnTo>
                      <a:pt x="1" y="93"/>
                    </a:lnTo>
                    <a:lnTo>
                      <a:pt x="3" y="90"/>
                    </a:lnTo>
                    <a:lnTo>
                      <a:pt x="3" y="87"/>
                    </a:lnTo>
                    <a:lnTo>
                      <a:pt x="1" y="81"/>
                    </a:lnTo>
                    <a:lnTo>
                      <a:pt x="3" y="77"/>
                    </a:lnTo>
                    <a:lnTo>
                      <a:pt x="3" y="70"/>
                    </a:lnTo>
                    <a:lnTo>
                      <a:pt x="1" y="73"/>
                    </a:lnTo>
                    <a:lnTo>
                      <a:pt x="1" y="63"/>
                    </a:lnTo>
                    <a:lnTo>
                      <a:pt x="3" y="63"/>
                    </a:lnTo>
                    <a:lnTo>
                      <a:pt x="3" y="1"/>
                    </a:lnTo>
                    <a:lnTo>
                      <a:pt x="20" y="1"/>
                    </a:lnTo>
                    <a:lnTo>
                      <a:pt x="26"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21" name="Freeform 138">
                <a:extLst>
                  <a:ext uri="{FF2B5EF4-FFF2-40B4-BE49-F238E27FC236}">
                    <a16:creationId xmlns:a16="http://schemas.microsoft.com/office/drawing/2014/main" id="{BB097B16-7460-405D-8682-9412B27E07B2}"/>
                  </a:ext>
                </a:extLst>
              </p:cNvPr>
              <p:cNvSpPr>
                <a:spLocks noEditPoints="1"/>
              </p:cNvSpPr>
              <p:nvPr/>
            </p:nvSpPr>
            <p:spPr bwMode="auto">
              <a:xfrm>
                <a:off x="3228975" y="2304683"/>
                <a:ext cx="552450" cy="2526082"/>
              </a:xfrm>
              <a:custGeom>
                <a:avLst/>
                <a:gdLst/>
                <a:ahLst/>
                <a:cxnLst>
                  <a:cxn ang="0">
                    <a:pos x="317" y="745"/>
                  </a:cxn>
                  <a:cxn ang="0">
                    <a:pos x="1" y="529"/>
                  </a:cxn>
                  <a:cxn ang="0">
                    <a:pos x="320" y="110"/>
                  </a:cxn>
                  <a:cxn ang="0">
                    <a:pos x="108" y="0"/>
                  </a:cxn>
                  <a:cxn ang="0">
                    <a:pos x="231" y="2"/>
                  </a:cxn>
                  <a:cxn ang="0">
                    <a:pos x="293" y="2"/>
                  </a:cxn>
                  <a:cxn ang="0">
                    <a:pos x="344" y="130"/>
                  </a:cxn>
                  <a:cxn ang="0">
                    <a:pos x="344" y="177"/>
                  </a:cxn>
                  <a:cxn ang="0">
                    <a:pos x="345" y="318"/>
                  </a:cxn>
                  <a:cxn ang="0">
                    <a:pos x="345" y="405"/>
                  </a:cxn>
                  <a:cxn ang="0">
                    <a:pos x="341" y="490"/>
                  </a:cxn>
                  <a:cxn ang="0">
                    <a:pos x="339" y="563"/>
                  </a:cxn>
                  <a:cxn ang="0">
                    <a:pos x="337" y="653"/>
                  </a:cxn>
                  <a:cxn ang="0">
                    <a:pos x="337" y="733"/>
                  </a:cxn>
                  <a:cxn ang="0">
                    <a:pos x="336" y="779"/>
                  </a:cxn>
                  <a:cxn ang="0">
                    <a:pos x="334" y="838"/>
                  </a:cxn>
                  <a:cxn ang="0">
                    <a:pos x="330" y="909"/>
                  </a:cxn>
                  <a:cxn ang="0">
                    <a:pos x="327" y="939"/>
                  </a:cxn>
                  <a:cxn ang="0">
                    <a:pos x="324" y="945"/>
                  </a:cxn>
                  <a:cxn ang="0">
                    <a:pos x="322" y="909"/>
                  </a:cxn>
                  <a:cxn ang="0">
                    <a:pos x="324" y="860"/>
                  </a:cxn>
                  <a:cxn ang="0">
                    <a:pos x="325" y="812"/>
                  </a:cxn>
                  <a:cxn ang="0">
                    <a:pos x="324" y="788"/>
                  </a:cxn>
                  <a:cxn ang="0">
                    <a:pos x="324" y="765"/>
                  </a:cxn>
                  <a:cxn ang="0">
                    <a:pos x="319" y="737"/>
                  </a:cxn>
                  <a:cxn ang="0">
                    <a:pos x="325" y="734"/>
                  </a:cxn>
                  <a:cxn ang="0">
                    <a:pos x="322" y="703"/>
                  </a:cxn>
                  <a:cxn ang="0">
                    <a:pos x="320" y="656"/>
                  </a:cxn>
                  <a:cxn ang="0">
                    <a:pos x="324" y="610"/>
                  </a:cxn>
                  <a:cxn ang="0">
                    <a:pos x="320" y="539"/>
                  </a:cxn>
                  <a:cxn ang="0">
                    <a:pos x="324" y="489"/>
                  </a:cxn>
                  <a:cxn ang="0">
                    <a:pos x="317" y="452"/>
                  </a:cxn>
                  <a:cxn ang="0">
                    <a:pos x="319" y="417"/>
                  </a:cxn>
                  <a:cxn ang="0">
                    <a:pos x="322" y="369"/>
                  </a:cxn>
                  <a:cxn ang="0">
                    <a:pos x="319" y="337"/>
                  </a:cxn>
                  <a:cxn ang="0">
                    <a:pos x="317" y="284"/>
                  </a:cxn>
                  <a:cxn ang="0">
                    <a:pos x="317" y="213"/>
                  </a:cxn>
                  <a:cxn ang="0">
                    <a:pos x="317" y="175"/>
                  </a:cxn>
                  <a:cxn ang="0">
                    <a:pos x="319" y="154"/>
                  </a:cxn>
                  <a:cxn ang="0">
                    <a:pos x="320" y="102"/>
                  </a:cxn>
                  <a:cxn ang="0">
                    <a:pos x="319" y="43"/>
                  </a:cxn>
                  <a:cxn ang="0">
                    <a:pos x="305" y="33"/>
                  </a:cxn>
                  <a:cxn ang="0">
                    <a:pos x="263" y="37"/>
                  </a:cxn>
                  <a:cxn ang="0">
                    <a:pos x="148" y="39"/>
                  </a:cxn>
                  <a:cxn ang="0">
                    <a:pos x="40" y="87"/>
                  </a:cxn>
                  <a:cxn ang="0">
                    <a:pos x="38" y="197"/>
                  </a:cxn>
                  <a:cxn ang="0">
                    <a:pos x="40" y="268"/>
                  </a:cxn>
                  <a:cxn ang="0">
                    <a:pos x="40" y="396"/>
                  </a:cxn>
                  <a:cxn ang="0">
                    <a:pos x="41" y="517"/>
                  </a:cxn>
                  <a:cxn ang="0">
                    <a:pos x="37" y="919"/>
                  </a:cxn>
                  <a:cxn ang="0">
                    <a:pos x="116" y="965"/>
                  </a:cxn>
                  <a:cxn ang="0">
                    <a:pos x="212" y="975"/>
                  </a:cxn>
                  <a:cxn ang="0">
                    <a:pos x="285" y="978"/>
                  </a:cxn>
                  <a:cxn ang="0">
                    <a:pos x="324" y="984"/>
                  </a:cxn>
                  <a:cxn ang="0">
                    <a:pos x="227" y="996"/>
                  </a:cxn>
                  <a:cxn ang="0">
                    <a:pos x="1" y="746"/>
                  </a:cxn>
                  <a:cxn ang="0">
                    <a:pos x="3" y="585"/>
                  </a:cxn>
                  <a:cxn ang="0">
                    <a:pos x="4" y="517"/>
                  </a:cxn>
                  <a:cxn ang="0">
                    <a:pos x="3" y="307"/>
                  </a:cxn>
                  <a:cxn ang="0">
                    <a:pos x="3" y="228"/>
                  </a:cxn>
                  <a:cxn ang="0">
                    <a:pos x="3" y="154"/>
                  </a:cxn>
                  <a:cxn ang="0">
                    <a:pos x="4" y="62"/>
                  </a:cxn>
                </a:cxnLst>
                <a:rect l="0" t="0" r="r" b="b"/>
                <a:pathLst>
                  <a:path w="348" h="999">
                    <a:moveTo>
                      <a:pt x="320" y="958"/>
                    </a:moveTo>
                    <a:lnTo>
                      <a:pt x="322" y="958"/>
                    </a:lnTo>
                    <a:lnTo>
                      <a:pt x="322" y="959"/>
                    </a:lnTo>
                    <a:lnTo>
                      <a:pt x="320" y="964"/>
                    </a:lnTo>
                    <a:lnTo>
                      <a:pt x="320" y="958"/>
                    </a:lnTo>
                    <a:close/>
                    <a:moveTo>
                      <a:pt x="334" y="857"/>
                    </a:moveTo>
                    <a:lnTo>
                      <a:pt x="334" y="858"/>
                    </a:lnTo>
                    <a:lnTo>
                      <a:pt x="333" y="860"/>
                    </a:lnTo>
                    <a:lnTo>
                      <a:pt x="334" y="857"/>
                    </a:lnTo>
                    <a:close/>
                    <a:moveTo>
                      <a:pt x="319" y="737"/>
                    </a:moveTo>
                    <a:lnTo>
                      <a:pt x="319" y="740"/>
                    </a:lnTo>
                    <a:lnTo>
                      <a:pt x="317" y="745"/>
                    </a:lnTo>
                    <a:lnTo>
                      <a:pt x="317" y="740"/>
                    </a:lnTo>
                    <a:lnTo>
                      <a:pt x="319" y="737"/>
                    </a:lnTo>
                    <a:close/>
                    <a:moveTo>
                      <a:pt x="322" y="563"/>
                    </a:moveTo>
                    <a:lnTo>
                      <a:pt x="322" y="565"/>
                    </a:lnTo>
                    <a:lnTo>
                      <a:pt x="322" y="563"/>
                    </a:lnTo>
                    <a:close/>
                    <a:moveTo>
                      <a:pt x="324" y="562"/>
                    </a:moveTo>
                    <a:lnTo>
                      <a:pt x="324" y="563"/>
                    </a:lnTo>
                    <a:lnTo>
                      <a:pt x="322" y="563"/>
                    </a:lnTo>
                    <a:lnTo>
                      <a:pt x="324" y="562"/>
                    </a:lnTo>
                    <a:close/>
                    <a:moveTo>
                      <a:pt x="1" y="529"/>
                    </a:moveTo>
                    <a:lnTo>
                      <a:pt x="1" y="531"/>
                    </a:lnTo>
                    <a:lnTo>
                      <a:pt x="1" y="529"/>
                    </a:lnTo>
                    <a:close/>
                    <a:moveTo>
                      <a:pt x="345" y="310"/>
                    </a:moveTo>
                    <a:lnTo>
                      <a:pt x="345" y="315"/>
                    </a:lnTo>
                    <a:lnTo>
                      <a:pt x="345" y="310"/>
                    </a:lnTo>
                    <a:close/>
                    <a:moveTo>
                      <a:pt x="3" y="166"/>
                    </a:moveTo>
                    <a:lnTo>
                      <a:pt x="3" y="168"/>
                    </a:lnTo>
                    <a:lnTo>
                      <a:pt x="1" y="169"/>
                    </a:lnTo>
                    <a:lnTo>
                      <a:pt x="1" y="168"/>
                    </a:lnTo>
                    <a:lnTo>
                      <a:pt x="3" y="166"/>
                    </a:lnTo>
                    <a:close/>
                    <a:moveTo>
                      <a:pt x="317" y="102"/>
                    </a:moveTo>
                    <a:lnTo>
                      <a:pt x="319" y="107"/>
                    </a:lnTo>
                    <a:lnTo>
                      <a:pt x="320" y="109"/>
                    </a:lnTo>
                    <a:lnTo>
                      <a:pt x="320" y="110"/>
                    </a:lnTo>
                    <a:lnTo>
                      <a:pt x="322" y="113"/>
                    </a:lnTo>
                    <a:lnTo>
                      <a:pt x="322" y="118"/>
                    </a:lnTo>
                    <a:lnTo>
                      <a:pt x="320" y="116"/>
                    </a:lnTo>
                    <a:lnTo>
                      <a:pt x="320" y="118"/>
                    </a:lnTo>
                    <a:lnTo>
                      <a:pt x="319" y="118"/>
                    </a:lnTo>
                    <a:lnTo>
                      <a:pt x="319" y="112"/>
                    </a:lnTo>
                    <a:lnTo>
                      <a:pt x="317" y="110"/>
                    </a:lnTo>
                    <a:lnTo>
                      <a:pt x="317" y="102"/>
                    </a:lnTo>
                    <a:close/>
                    <a:moveTo>
                      <a:pt x="18" y="0"/>
                    </a:moveTo>
                    <a:lnTo>
                      <a:pt x="86" y="0"/>
                    </a:lnTo>
                    <a:lnTo>
                      <a:pt x="103" y="2"/>
                    </a:lnTo>
                    <a:lnTo>
                      <a:pt x="108" y="0"/>
                    </a:lnTo>
                    <a:lnTo>
                      <a:pt x="108" y="2"/>
                    </a:lnTo>
                    <a:lnTo>
                      <a:pt x="139" y="2"/>
                    </a:lnTo>
                    <a:lnTo>
                      <a:pt x="169" y="3"/>
                    </a:lnTo>
                    <a:lnTo>
                      <a:pt x="167" y="2"/>
                    </a:lnTo>
                    <a:lnTo>
                      <a:pt x="173" y="2"/>
                    </a:lnTo>
                    <a:lnTo>
                      <a:pt x="176" y="3"/>
                    </a:lnTo>
                    <a:lnTo>
                      <a:pt x="195" y="3"/>
                    </a:lnTo>
                    <a:lnTo>
                      <a:pt x="214" y="2"/>
                    </a:lnTo>
                    <a:lnTo>
                      <a:pt x="215" y="2"/>
                    </a:lnTo>
                    <a:lnTo>
                      <a:pt x="217" y="3"/>
                    </a:lnTo>
                    <a:lnTo>
                      <a:pt x="226" y="3"/>
                    </a:lnTo>
                    <a:lnTo>
                      <a:pt x="231" y="2"/>
                    </a:lnTo>
                    <a:lnTo>
                      <a:pt x="248" y="2"/>
                    </a:lnTo>
                    <a:lnTo>
                      <a:pt x="246" y="3"/>
                    </a:lnTo>
                    <a:lnTo>
                      <a:pt x="251" y="3"/>
                    </a:lnTo>
                    <a:lnTo>
                      <a:pt x="254" y="2"/>
                    </a:lnTo>
                    <a:lnTo>
                      <a:pt x="258" y="2"/>
                    </a:lnTo>
                    <a:lnTo>
                      <a:pt x="258" y="3"/>
                    </a:lnTo>
                    <a:lnTo>
                      <a:pt x="268" y="3"/>
                    </a:lnTo>
                    <a:lnTo>
                      <a:pt x="271" y="2"/>
                    </a:lnTo>
                    <a:lnTo>
                      <a:pt x="279" y="2"/>
                    </a:lnTo>
                    <a:lnTo>
                      <a:pt x="280" y="3"/>
                    </a:lnTo>
                    <a:lnTo>
                      <a:pt x="289" y="3"/>
                    </a:lnTo>
                    <a:lnTo>
                      <a:pt x="293" y="2"/>
                    </a:lnTo>
                    <a:lnTo>
                      <a:pt x="316" y="2"/>
                    </a:lnTo>
                    <a:lnTo>
                      <a:pt x="311" y="3"/>
                    </a:lnTo>
                    <a:lnTo>
                      <a:pt x="348" y="3"/>
                    </a:lnTo>
                    <a:lnTo>
                      <a:pt x="348" y="67"/>
                    </a:lnTo>
                    <a:lnTo>
                      <a:pt x="347" y="67"/>
                    </a:lnTo>
                    <a:lnTo>
                      <a:pt x="348" y="82"/>
                    </a:lnTo>
                    <a:lnTo>
                      <a:pt x="348" y="88"/>
                    </a:lnTo>
                    <a:lnTo>
                      <a:pt x="347" y="87"/>
                    </a:lnTo>
                    <a:lnTo>
                      <a:pt x="347" y="106"/>
                    </a:lnTo>
                    <a:lnTo>
                      <a:pt x="345" y="124"/>
                    </a:lnTo>
                    <a:lnTo>
                      <a:pt x="345" y="127"/>
                    </a:lnTo>
                    <a:lnTo>
                      <a:pt x="344" y="130"/>
                    </a:lnTo>
                    <a:lnTo>
                      <a:pt x="344" y="137"/>
                    </a:lnTo>
                    <a:lnTo>
                      <a:pt x="345" y="138"/>
                    </a:lnTo>
                    <a:lnTo>
                      <a:pt x="345" y="140"/>
                    </a:lnTo>
                    <a:lnTo>
                      <a:pt x="347" y="143"/>
                    </a:lnTo>
                    <a:lnTo>
                      <a:pt x="347" y="147"/>
                    </a:lnTo>
                    <a:lnTo>
                      <a:pt x="345" y="143"/>
                    </a:lnTo>
                    <a:lnTo>
                      <a:pt x="345" y="151"/>
                    </a:lnTo>
                    <a:lnTo>
                      <a:pt x="344" y="152"/>
                    </a:lnTo>
                    <a:lnTo>
                      <a:pt x="344" y="160"/>
                    </a:lnTo>
                    <a:lnTo>
                      <a:pt x="345" y="160"/>
                    </a:lnTo>
                    <a:lnTo>
                      <a:pt x="345" y="175"/>
                    </a:lnTo>
                    <a:lnTo>
                      <a:pt x="344" y="177"/>
                    </a:lnTo>
                    <a:lnTo>
                      <a:pt x="345" y="197"/>
                    </a:lnTo>
                    <a:lnTo>
                      <a:pt x="345" y="233"/>
                    </a:lnTo>
                    <a:lnTo>
                      <a:pt x="347" y="231"/>
                    </a:lnTo>
                    <a:lnTo>
                      <a:pt x="347" y="236"/>
                    </a:lnTo>
                    <a:lnTo>
                      <a:pt x="345" y="239"/>
                    </a:lnTo>
                    <a:lnTo>
                      <a:pt x="345" y="258"/>
                    </a:lnTo>
                    <a:lnTo>
                      <a:pt x="344" y="256"/>
                    </a:lnTo>
                    <a:lnTo>
                      <a:pt x="344" y="303"/>
                    </a:lnTo>
                    <a:lnTo>
                      <a:pt x="345" y="310"/>
                    </a:lnTo>
                    <a:lnTo>
                      <a:pt x="344" y="309"/>
                    </a:lnTo>
                    <a:lnTo>
                      <a:pt x="344" y="317"/>
                    </a:lnTo>
                    <a:lnTo>
                      <a:pt x="345" y="318"/>
                    </a:lnTo>
                    <a:lnTo>
                      <a:pt x="345" y="320"/>
                    </a:lnTo>
                    <a:lnTo>
                      <a:pt x="347" y="323"/>
                    </a:lnTo>
                    <a:lnTo>
                      <a:pt x="347" y="326"/>
                    </a:lnTo>
                    <a:lnTo>
                      <a:pt x="345" y="326"/>
                    </a:lnTo>
                    <a:lnTo>
                      <a:pt x="345" y="323"/>
                    </a:lnTo>
                    <a:lnTo>
                      <a:pt x="344" y="323"/>
                    </a:lnTo>
                    <a:lnTo>
                      <a:pt x="344" y="324"/>
                    </a:lnTo>
                    <a:lnTo>
                      <a:pt x="345" y="334"/>
                    </a:lnTo>
                    <a:lnTo>
                      <a:pt x="344" y="334"/>
                    </a:lnTo>
                    <a:lnTo>
                      <a:pt x="344" y="400"/>
                    </a:lnTo>
                    <a:lnTo>
                      <a:pt x="345" y="400"/>
                    </a:lnTo>
                    <a:lnTo>
                      <a:pt x="345" y="405"/>
                    </a:lnTo>
                    <a:lnTo>
                      <a:pt x="344" y="408"/>
                    </a:lnTo>
                    <a:lnTo>
                      <a:pt x="344" y="417"/>
                    </a:lnTo>
                    <a:lnTo>
                      <a:pt x="342" y="421"/>
                    </a:lnTo>
                    <a:lnTo>
                      <a:pt x="344" y="422"/>
                    </a:lnTo>
                    <a:lnTo>
                      <a:pt x="342" y="425"/>
                    </a:lnTo>
                    <a:lnTo>
                      <a:pt x="344" y="430"/>
                    </a:lnTo>
                    <a:lnTo>
                      <a:pt x="342" y="430"/>
                    </a:lnTo>
                    <a:lnTo>
                      <a:pt x="344" y="435"/>
                    </a:lnTo>
                    <a:lnTo>
                      <a:pt x="342" y="435"/>
                    </a:lnTo>
                    <a:lnTo>
                      <a:pt x="342" y="481"/>
                    </a:lnTo>
                    <a:lnTo>
                      <a:pt x="341" y="478"/>
                    </a:lnTo>
                    <a:lnTo>
                      <a:pt x="341" y="490"/>
                    </a:lnTo>
                    <a:lnTo>
                      <a:pt x="342" y="489"/>
                    </a:lnTo>
                    <a:lnTo>
                      <a:pt x="341" y="495"/>
                    </a:lnTo>
                    <a:lnTo>
                      <a:pt x="341" y="518"/>
                    </a:lnTo>
                    <a:lnTo>
                      <a:pt x="339" y="518"/>
                    </a:lnTo>
                    <a:lnTo>
                      <a:pt x="339" y="546"/>
                    </a:lnTo>
                    <a:lnTo>
                      <a:pt x="341" y="546"/>
                    </a:lnTo>
                    <a:lnTo>
                      <a:pt x="341" y="548"/>
                    </a:lnTo>
                    <a:lnTo>
                      <a:pt x="339" y="549"/>
                    </a:lnTo>
                    <a:lnTo>
                      <a:pt x="339" y="554"/>
                    </a:lnTo>
                    <a:lnTo>
                      <a:pt x="341" y="554"/>
                    </a:lnTo>
                    <a:lnTo>
                      <a:pt x="341" y="562"/>
                    </a:lnTo>
                    <a:lnTo>
                      <a:pt x="339" y="563"/>
                    </a:lnTo>
                    <a:lnTo>
                      <a:pt x="339" y="577"/>
                    </a:lnTo>
                    <a:lnTo>
                      <a:pt x="341" y="573"/>
                    </a:lnTo>
                    <a:lnTo>
                      <a:pt x="341" y="594"/>
                    </a:lnTo>
                    <a:lnTo>
                      <a:pt x="339" y="594"/>
                    </a:lnTo>
                    <a:lnTo>
                      <a:pt x="339" y="596"/>
                    </a:lnTo>
                    <a:lnTo>
                      <a:pt x="337" y="605"/>
                    </a:lnTo>
                    <a:lnTo>
                      <a:pt x="339" y="616"/>
                    </a:lnTo>
                    <a:lnTo>
                      <a:pt x="337" y="625"/>
                    </a:lnTo>
                    <a:lnTo>
                      <a:pt x="339" y="625"/>
                    </a:lnTo>
                    <a:lnTo>
                      <a:pt x="339" y="638"/>
                    </a:lnTo>
                    <a:lnTo>
                      <a:pt x="337" y="643"/>
                    </a:lnTo>
                    <a:lnTo>
                      <a:pt x="337" y="653"/>
                    </a:lnTo>
                    <a:lnTo>
                      <a:pt x="339" y="655"/>
                    </a:lnTo>
                    <a:lnTo>
                      <a:pt x="339" y="670"/>
                    </a:lnTo>
                    <a:lnTo>
                      <a:pt x="337" y="672"/>
                    </a:lnTo>
                    <a:lnTo>
                      <a:pt x="337" y="674"/>
                    </a:lnTo>
                    <a:lnTo>
                      <a:pt x="336" y="675"/>
                    </a:lnTo>
                    <a:lnTo>
                      <a:pt x="337" y="691"/>
                    </a:lnTo>
                    <a:lnTo>
                      <a:pt x="337" y="706"/>
                    </a:lnTo>
                    <a:lnTo>
                      <a:pt x="336" y="705"/>
                    </a:lnTo>
                    <a:lnTo>
                      <a:pt x="336" y="711"/>
                    </a:lnTo>
                    <a:lnTo>
                      <a:pt x="337" y="722"/>
                    </a:lnTo>
                    <a:lnTo>
                      <a:pt x="336" y="734"/>
                    </a:lnTo>
                    <a:lnTo>
                      <a:pt x="337" y="733"/>
                    </a:lnTo>
                    <a:lnTo>
                      <a:pt x="337" y="736"/>
                    </a:lnTo>
                    <a:lnTo>
                      <a:pt x="336" y="737"/>
                    </a:lnTo>
                    <a:lnTo>
                      <a:pt x="336" y="742"/>
                    </a:lnTo>
                    <a:lnTo>
                      <a:pt x="337" y="742"/>
                    </a:lnTo>
                    <a:lnTo>
                      <a:pt x="337" y="754"/>
                    </a:lnTo>
                    <a:lnTo>
                      <a:pt x="336" y="756"/>
                    </a:lnTo>
                    <a:lnTo>
                      <a:pt x="336" y="770"/>
                    </a:lnTo>
                    <a:lnTo>
                      <a:pt x="337" y="770"/>
                    </a:lnTo>
                    <a:lnTo>
                      <a:pt x="336" y="773"/>
                    </a:lnTo>
                    <a:lnTo>
                      <a:pt x="337" y="774"/>
                    </a:lnTo>
                    <a:lnTo>
                      <a:pt x="337" y="778"/>
                    </a:lnTo>
                    <a:lnTo>
                      <a:pt x="336" y="779"/>
                    </a:lnTo>
                    <a:lnTo>
                      <a:pt x="336" y="788"/>
                    </a:lnTo>
                    <a:lnTo>
                      <a:pt x="337" y="795"/>
                    </a:lnTo>
                    <a:lnTo>
                      <a:pt x="334" y="788"/>
                    </a:lnTo>
                    <a:lnTo>
                      <a:pt x="333" y="791"/>
                    </a:lnTo>
                    <a:lnTo>
                      <a:pt x="334" y="796"/>
                    </a:lnTo>
                    <a:lnTo>
                      <a:pt x="334" y="807"/>
                    </a:lnTo>
                    <a:lnTo>
                      <a:pt x="333" y="809"/>
                    </a:lnTo>
                    <a:lnTo>
                      <a:pt x="333" y="810"/>
                    </a:lnTo>
                    <a:lnTo>
                      <a:pt x="331" y="807"/>
                    </a:lnTo>
                    <a:lnTo>
                      <a:pt x="333" y="819"/>
                    </a:lnTo>
                    <a:lnTo>
                      <a:pt x="333" y="827"/>
                    </a:lnTo>
                    <a:lnTo>
                      <a:pt x="334" y="838"/>
                    </a:lnTo>
                    <a:lnTo>
                      <a:pt x="333" y="838"/>
                    </a:lnTo>
                    <a:lnTo>
                      <a:pt x="333" y="874"/>
                    </a:lnTo>
                    <a:lnTo>
                      <a:pt x="331" y="874"/>
                    </a:lnTo>
                    <a:lnTo>
                      <a:pt x="331" y="877"/>
                    </a:lnTo>
                    <a:lnTo>
                      <a:pt x="333" y="888"/>
                    </a:lnTo>
                    <a:lnTo>
                      <a:pt x="331" y="886"/>
                    </a:lnTo>
                    <a:lnTo>
                      <a:pt x="331" y="883"/>
                    </a:lnTo>
                    <a:lnTo>
                      <a:pt x="330" y="881"/>
                    </a:lnTo>
                    <a:lnTo>
                      <a:pt x="330" y="894"/>
                    </a:lnTo>
                    <a:lnTo>
                      <a:pt x="328" y="892"/>
                    </a:lnTo>
                    <a:lnTo>
                      <a:pt x="328" y="900"/>
                    </a:lnTo>
                    <a:lnTo>
                      <a:pt x="330" y="909"/>
                    </a:lnTo>
                    <a:lnTo>
                      <a:pt x="331" y="917"/>
                    </a:lnTo>
                    <a:lnTo>
                      <a:pt x="330" y="928"/>
                    </a:lnTo>
                    <a:lnTo>
                      <a:pt x="330" y="922"/>
                    </a:lnTo>
                    <a:lnTo>
                      <a:pt x="328" y="922"/>
                    </a:lnTo>
                    <a:lnTo>
                      <a:pt x="328" y="923"/>
                    </a:lnTo>
                    <a:lnTo>
                      <a:pt x="327" y="923"/>
                    </a:lnTo>
                    <a:lnTo>
                      <a:pt x="327" y="925"/>
                    </a:lnTo>
                    <a:lnTo>
                      <a:pt x="328" y="926"/>
                    </a:lnTo>
                    <a:lnTo>
                      <a:pt x="328" y="931"/>
                    </a:lnTo>
                    <a:lnTo>
                      <a:pt x="325" y="931"/>
                    </a:lnTo>
                    <a:lnTo>
                      <a:pt x="325" y="937"/>
                    </a:lnTo>
                    <a:lnTo>
                      <a:pt x="327" y="939"/>
                    </a:lnTo>
                    <a:lnTo>
                      <a:pt x="327" y="944"/>
                    </a:lnTo>
                    <a:lnTo>
                      <a:pt x="325" y="944"/>
                    </a:lnTo>
                    <a:lnTo>
                      <a:pt x="325" y="948"/>
                    </a:lnTo>
                    <a:lnTo>
                      <a:pt x="327" y="950"/>
                    </a:lnTo>
                    <a:lnTo>
                      <a:pt x="327" y="961"/>
                    </a:lnTo>
                    <a:lnTo>
                      <a:pt x="325" y="965"/>
                    </a:lnTo>
                    <a:lnTo>
                      <a:pt x="325" y="978"/>
                    </a:lnTo>
                    <a:lnTo>
                      <a:pt x="324" y="975"/>
                    </a:lnTo>
                    <a:lnTo>
                      <a:pt x="324" y="959"/>
                    </a:lnTo>
                    <a:lnTo>
                      <a:pt x="322" y="958"/>
                    </a:lnTo>
                    <a:lnTo>
                      <a:pt x="324" y="956"/>
                    </a:lnTo>
                    <a:lnTo>
                      <a:pt x="324" y="945"/>
                    </a:lnTo>
                    <a:lnTo>
                      <a:pt x="322" y="945"/>
                    </a:lnTo>
                    <a:lnTo>
                      <a:pt x="322" y="944"/>
                    </a:lnTo>
                    <a:lnTo>
                      <a:pt x="320" y="944"/>
                    </a:lnTo>
                    <a:lnTo>
                      <a:pt x="319" y="942"/>
                    </a:lnTo>
                    <a:lnTo>
                      <a:pt x="319" y="934"/>
                    </a:lnTo>
                    <a:lnTo>
                      <a:pt x="320" y="931"/>
                    </a:lnTo>
                    <a:lnTo>
                      <a:pt x="320" y="937"/>
                    </a:lnTo>
                    <a:lnTo>
                      <a:pt x="322" y="934"/>
                    </a:lnTo>
                    <a:lnTo>
                      <a:pt x="322" y="922"/>
                    </a:lnTo>
                    <a:lnTo>
                      <a:pt x="320" y="917"/>
                    </a:lnTo>
                    <a:lnTo>
                      <a:pt x="320" y="909"/>
                    </a:lnTo>
                    <a:lnTo>
                      <a:pt x="322" y="909"/>
                    </a:lnTo>
                    <a:lnTo>
                      <a:pt x="322" y="916"/>
                    </a:lnTo>
                    <a:lnTo>
                      <a:pt x="324" y="917"/>
                    </a:lnTo>
                    <a:lnTo>
                      <a:pt x="324" y="913"/>
                    </a:lnTo>
                    <a:lnTo>
                      <a:pt x="325" y="911"/>
                    </a:lnTo>
                    <a:lnTo>
                      <a:pt x="325" y="908"/>
                    </a:lnTo>
                    <a:lnTo>
                      <a:pt x="327" y="908"/>
                    </a:lnTo>
                    <a:lnTo>
                      <a:pt x="325" y="906"/>
                    </a:lnTo>
                    <a:lnTo>
                      <a:pt x="325" y="900"/>
                    </a:lnTo>
                    <a:lnTo>
                      <a:pt x="324" y="902"/>
                    </a:lnTo>
                    <a:lnTo>
                      <a:pt x="322" y="891"/>
                    </a:lnTo>
                    <a:lnTo>
                      <a:pt x="322" y="868"/>
                    </a:lnTo>
                    <a:lnTo>
                      <a:pt x="324" y="860"/>
                    </a:lnTo>
                    <a:lnTo>
                      <a:pt x="322" y="860"/>
                    </a:lnTo>
                    <a:lnTo>
                      <a:pt x="322" y="857"/>
                    </a:lnTo>
                    <a:lnTo>
                      <a:pt x="324" y="852"/>
                    </a:lnTo>
                    <a:lnTo>
                      <a:pt x="324" y="835"/>
                    </a:lnTo>
                    <a:lnTo>
                      <a:pt x="325" y="835"/>
                    </a:lnTo>
                    <a:lnTo>
                      <a:pt x="325" y="830"/>
                    </a:lnTo>
                    <a:lnTo>
                      <a:pt x="324" y="829"/>
                    </a:lnTo>
                    <a:lnTo>
                      <a:pt x="324" y="819"/>
                    </a:lnTo>
                    <a:lnTo>
                      <a:pt x="325" y="818"/>
                    </a:lnTo>
                    <a:lnTo>
                      <a:pt x="325" y="816"/>
                    </a:lnTo>
                    <a:lnTo>
                      <a:pt x="324" y="815"/>
                    </a:lnTo>
                    <a:lnTo>
                      <a:pt x="325" y="812"/>
                    </a:lnTo>
                    <a:lnTo>
                      <a:pt x="324" y="804"/>
                    </a:lnTo>
                    <a:lnTo>
                      <a:pt x="324" y="799"/>
                    </a:lnTo>
                    <a:lnTo>
                      <a:pt x="322" y="801"/>
                    </a:lnTo>
                    <a:lnTo>
                      <a:pt x="322" y="802"/>
                    </a:lnTo>
                    <a:lnTo>
                      <a:pt x="320" y="804"/>
                    </a:lnTo>
                    <a:lnTo>
                      <a:pt x="320" y="802"/>
                    </a:lnTo>
                    <a:lnTo>
                      <a:pt x="319" y="801"/>
                    </a:lnTo>
                    <a:lnTo>
                      <a:pt x="319" y="791"/>
                    </a:lnTo>
                    <a:lnTo>
                      <a:pt x="320" y="791"/>
                    </a:lnTo>
                    <a:lnTo>
                      <a:pt x="322" y="793"/>
                    </a:lnTo>
                    <a:lnTo>
                      <a:pt x="322" y="791"/>
                    </a:lnTo>
                    <a:lnTo>
                      <a:pt x="324" y="788"/>
                    </a:lnTo>
                    <a:lnTo>
                      <a:pt x="324" y="784"/>
                    </a:lnTo>
                    <a:lnTo>
                      <a:pt x="322" y="782"/>
                    </a:lnTo>
                    <a:lnTo>
                      <a:pt x="322" y="785"/>
                    </a:lnTo>
                    <a:lnTo>
                      <a:pt x="320" y="785"/>
                    </a:lnTo>
                    <a:lnTo>
                      <a:pt x="322" y="779"/>
                    </a:lnTo>
                    <a:lnTo>
                      <a:pt x="322" y="781"/>
                    </a:lnTo>
                    <a:lnTo>
                      <a:pt x="324" y="776"/>
                    </a:lnTo>
                    <a:lnTo>
                      <a:pt x="324" y="771"/>
                    </a:lnTo>
                    <a:lnTo>
                      <a:pt x="322" y="773"/>
                    </a:lnTo>
                    <a:lnTo>
                      <a:pt x="322" y="771"/>
                    </a:lnTo>
                    <a:lnTo>
                      <a:pt x="324" y="770"/>
                    </a:lnTo>
                    <a:lnTo>
                      <a:pt x="324" y="765"/>
                    </a:lnTo>
                    <a:lnTo>
                      <a:pt x="325" y="767"/>
                    </a:lnTo>
                    <a:lnTo>
                      <a:pt x="325" y="768"/>
                    </a:lnTo>
                    <a:lnTo>
                      <a:pt x="327" y="767"/>
                    </a:lnTo>
                    <a:lnTo>
                      <a:pt x="327" y="762"/>
                    </a:lnTo>
                    <a:lnTo>
                      <a:pt x="325" y="760"/>
                    </a:lnTo>
                    <a:lnTo>
                      <a:pt x="324" y="757"/>
                    </a:lnTo>
                    <a:lnTo>
                      <a:pt x="324" y="748"/>
                    </a:lnTo>
                    <a:lnTo>
                      <a:pt x="322" y="750"/>
                    </a:lnTo>
                    <a:lnTo>
                      <a:pt x="322" y="745"/>
                    </a:lnTo>
                    <a:lnTo>
                      <a:pt x="320" y="742"/>
                    </a:lnTo>
                    <a:lnTo>
                      <a:pt x="320" y="737"/>
                    </a:lnTo>
                    <a:lnTo>
                      <a:pt x="319" y="737"/>
                    </a:lnTo>
                    <a:lnTo>
                      <a:pt x="319" y="736"/>
                    </a:lnTo>
                    <a:lnTo>
                      <a:pt x="320" y="736"/>
                    </a:lnTo>
                    <a:lnTo>
                      <a:pt x="320" y="731"/>
                    </a:lnTo>
                    <a:lnTo>
                      <a:pt x="319" y="729"/>
                    </a:lnTo>
                    <a:lnTo>
                      <a:pt x="319" y="726"/>
                    </a:lnTo>
                    <a:lnTo>
                      <a:pt x="320" y="725"/>
                    </a:lnTo>
                    <a:lnTo>
                      <a:pt x="320" y="728"/>
                    </a:lnTo>
                    <a:lnTo>
                      <a:pt x="322" y="731"/>
                    </a:lnTo>
                    <a:lnTo>
                      <a:pt x="322" y="729"/>
                    </a:lnTo>
                    <a:lnTo>
                      <a:pt x="324" y="729"/>
                    </a:lnTo>
                    <a:lnTo>
                      <a:pt x="325" y="731"/>
                    </a:lnTo>
                    <a:lnTo>
                      <a:pt x="325" y="734"/>
                    </a:lnTo>
                    <a:lnTo>
                      <a:pt x="327" y="731"/>
                    </a:lnTo>
                    <a:lnTo>
                      <a:pt x="327" y="722"/>
                    </a:lnTo>
                    <a:lnTo>
                      <a:pt x="325" y="717"/>
                    </a:lnTo>
                    <a:lnTo>
                      <a:pt x="327" y="715"/>
                    </a:lnTo>
                    <a:lnTo>
                      <a:pt x="327" y="709"/>
                    </a:lnTo>
                    <a:lnTo>
                      <a:pt x="325" y="708"/>
                    </a:lnTo>
                    <a:lnTo>
                      <a:pt x="325" y="711"/>
                    </a:lnTo>
                    <a:lnTo>
                      <a:pt x="324" y="709"/>
                    </a:lnTo>
                    <a:lnTo>
                      <a:pt x="322" y="709"/>
                    </a:lnTo>
                    <a:lnTo>
                      <a:pt x="322" y="706"/>
                    </a:lnTo>
                    <a:lnTo>
                      <a:pt x="320" y="705"/>
                    </a:lnTo>
                    <a:lnTo>
                      <a:pt x="322" y="703"/>
                    </a:lnTo>
                    <a:lnTo>
                      <a:pt x="322" y="701"/>
                    </a:lnTo>
                    <a:lnTo>
                      <a:pt x="324" y="701"/>
                    </a:lnTo>
                    <a:lnTo>
                      <a:pt x="324" y="688"/>
                    </a:lnTo>
                    <a:lnTo>
                      <a:pt x="322" y="688"/>
                    </a:lnTo>
                    <a:lnTo>
                      <a:pt x="322" y="684"/>
                    </a:lnTo>
                    <a:lnTo>
                      <a:pt x="320" y="684"/>
                    </a:lnTo>
                    <a:lnTo>
                      <a:pt x="320" y="681"/>
                    </a:lnTo>
                    <a:lnTo>
                      <a:pt x="322" y="678"/>
                    </a:lnTo>
                    <a:lnTo>
                      <a:pt x="319" y="672"/>
                    </a:lnTo>
                    <a:lnTo>
                      <a:pt x="319" y="667"/>
                    </a:lnTo>
                    <a:lnTo>
                      <a:pt x="320" y="661"/>
                    </a:lnTo>
                    <a:lnTo>
                      <a:pt x="320" y="656"/>
                    </a:lnTo>
                    <a:lnTo>
                      <a:pt x="322" y="653"/>
                    </a:lnTo>
                    <a:lnTo>
                      <a:pt x="322" y="650"/>
                    </a:lnTo>
                    <a:lnTo>
                      <a:pt x="320" y="647"/>
                    </a:lnTo>
                    <a:lnTo>
                      <a:pt x="322" y="646"/>
                    </a:lnTo>
                    <a:lnTo>
                      <a:pt x="324" y="643"/>
                    </a:lnTo>
                    <a:lnTo>
                      <a:pt x="324" y="638"/>
                    </a:lnTo>
                    <a:lnTo>
                      <a:pt x="322" y="635"/>
                    </a:lnTo>
                    <a:lnTo>
                      <a:pt x="322" y="624"/>
                    </a:lnTo>
                    <a:lnTo>
                      <a:pt x="320" y="622"/>
                    </a:lnTo>
                    <a:lnTo>
                      <a:pt x="322" y="621"/>
                    </a:lnTo>
                    <a:lnTo>
                      <a:pt x="322" y="610"/>
                    </a:lnTo>
                    <a:lnTo>
                      <a:pt x="324" y="610"/>
                    </a:lnTo>
                    <a:lnTo>
                      <a:pt x="324" y="596"/>
                    </a:lnTo>
                    <a:lnTo>
                      <a:pt x="322" y="591"/>
                    </a:lnTo>
                    <a:lnTo>
                      <a:pt x="322" y="579"/>
                    </a:lnTo>
                    <a:lnTo>
                      <a:pt x="324" y="576"/>
                    </a:lnTo>
                    <a:lnTo>
                      <a:pt x="324" y="568"/>
                    </a:lnTo>
                    <a:lnTo>
                      <a:pt x="325" y="566"/>
                    </a:lnTo>
                    <a:lnTo>
                      <a:pt x="325" y="563"/>
                    </a:lnTo>
                    <a:lnTo>
                      <a:pt x="324" y="562"/>
                    </a:lnTo>
                    <a:lnTo>
                      <a:pt x="324" y="545"/>
                    </a:lnTo>
                    <a:lnTo>
                      <a:pt x="322" y="542"/>
                    </a:lnTo>
                    <a:lnTo>
                      <a:pt x="322" y="535"/>
                    </a:lnTo>
                    <a:lnTo>
                      <a:pt x="320" y="539"/>
                    </a:lnTo>
                    <a:lnTo>
                      <a:pt x="324" y="529"/>
                    </a:lnTo>
                    <a:lnTo>
                      <a:pt x="322" y="528"/>
                    </a:lnTo>
                    <a:lnTo>
                      <a:pt x="322" y="521"/>
                    </a:lnTo>
                    <a:lnTo>
                      <a:pt x="324" y="517"/>
                    </a:lnTo>
                    <a:lnTo>
                      <a:pt x="324" y="504"/>
                    </a:lnTo>
                    <a:lnTo>
                      <a:pt x="322" y="504"/>
                    </a:lnTo>
                    <a:lnTo>
                      <a:pt x="322" y="506"/>
                    </a:lnTo>
                    <a:lnTo>
                      <a:pt x="320" y="507"/>
                    </a:lnTo>
                    <a:lnTo>
                      <a:pt x="320" y="504"/>
                    </a:lnTo>
                    <a:lnTo>
                      <a:pt x="322" y="498"/>
                    </a:lnTo>
                    <a:lnTo>
                      <a:pt x="322" y="492"/>
                    </a:lnTo>
                    <a:lnTo>
                      <a:pt x="324" y="489"/>
                    </a:lnTo>
                    <a:lnTo>
                      <a:pt x="324" y="487"/>
                    </a:lnTo>
                    <a:lnTo>
                      <a:pt x="325" y="487"/>
                    </a:lnTo>
                    <a:lnTo>
                      <a:pt x="325" y="484"/>
                    </a:lnTo>
                    <a:lnTo>
                      <a:pt x="324" y="483"/>
                    </a:lnTo>
                    <a:lnTo>
                      <a:pt x="324" y="475"/>
                    </a:lnTo>
                    <a:lnTo>
                      <a:pt x="322" y="478"/>
                    </a:lnTo>
                    <a:lnTo>
                      <a:pt x="322" y="470"/>
                    </a:lnTo>
                    <a:lnTo>
                      <a:pt x="320" y="464"/>
                    </a:lnTo>
                    <a:lnTo>
                      <a:pt x="319" y="456"/>
                    </a:lnTo>
                    <a:lnTo>
                      <a:pt x="319" y="445"/>
                    </a:lnTo>
                    <a:lnTo>
                      <a:pt x="317" y="447"/>
                    </a:lnTo>
                    <a:lnTo>
                      <a:pt x="317" y="452"/>
                    </a:lnTo>
                    <a:lnTo>
                      <a:pt x="316" y="453"/>
                    </a:lnTo>
                    <a:lnTo>
                      <a:pt x="316" y="438"/>
                    </a:lnTo>
                    <a:lnTo>
                      <a:pt x="317" y="433"/>
                    </a:lnTo>
                    <a:lnTo>
                      <a:pt x="317" y="431"/>
                    </a:lnTo>
                    <a:lnTo>
                      <a:pt x="319" y="430"/>
                    </a:lnTo>
                    <a:lnTo>
                      <a:pt x="319" y="425"/>
                    </a:lnTo>
                    <a:lnTo>
                      <a:pt x="320" y="425"/>
                    </a:lnTo>
                    <a:lnTo>
                      <a:pt x="320" y="421"/>
                    </a:lnTo>
                    <a:lnTo>
                      <a:pt x="319" y="421"/>
                    </a:lnTo>
                    <a:lnTo>
                      <a:pt x="319" y="419"/>
                    </a:lnTo>
                    <a:lnTo>
                      <a:pt x="317" y="416"/>
                    </a:lnTo>
                    <a:lnTo>
                      <a:pt x="319" y="417"/>
                    </a:lnTo>
                    <a:lnTo>
                      <a:pt x="322" y="417"/>
                    </a:lnTo>
                    <a:lnTo>
                      <a:pt x="322" y="404"/>
                    </a:lnTo>
                    <a:lnTo>
                      <a:pt x="320" y="405"/>
                    </a:lnTo>
                    <a:lnTo>
                      <a:pt x="320" y="404"/>
                    </a:lnTo>
                    <a:lnTo>
                      <a:pt x="322" y="402"/>
                    </a:lnTo>
                    <a:lnTo>
                      <a:pt x="322" y="396"/>
                    </a:lnTo>
                    <a:lnTo>
                      <a:pt x="320" y="393"/>
                    </a:lnTo>
                    <a:lnTo>
                      <a:pt x="320" y="391"/>
                    </a:lnTo>
                    <a:lnTo>
                      <a:pt x="322" y="390"/>
                    </a:lnTo>
                    <a:lnTo>
                      <a:pt x="322" y="377"/>
                    </a:lnTo>
                    <a:lnTo>
                      <a:pt x="324" y="371"/>
                    </a:lnTo>
                    <a:lnTo>
                      <a:pt x="322" y="369"/>
                    </a:lnTo>
                    <a:lnTo>
                      <a:pt x="322" y="362"/>
                    </a:lnTo>
                    <a:lnTo>
                      <a:pt x="320" y="362"/>
                    </a:lnTo>
                    <a:lnTo>
                      <a:pt x="320" y="363"/>
                    </a:lnTo>
                    <a:lnTo>
                      <a:pt x="319" y="360"/>
                    </a:lnTo>
                    <a:lnTo>
                      <a:pt x="319" y="355"/>
                    </a:lnTo>
                    <a:lnTo>
                      <a:pt x="320" y="352"/>
                    </a:lnTo>
                    <a:lnTo>
                      <a:pt x="320" y="355"/>
                    </a:lnTo>
                    <a:lnTo>
                      <a:pt x="322" y="355"/>
                    </a:lnTo>
                    <a:lnTo>
                      <a:pt x="322" y="337"/>
                    </a:lnTo>
                    <a:lnTo>
                      <a:pt x="320" y="335"/>
                    </a:lnTo>
                    <a:lnTo>
                      <a:pt x="320" y="337"/>
                    </a:lnTo>
                    <a:lnTo>
                      <a:pt x="319" y="337"/>
                    </a:lnTo>
                    <a:lnTo>
                      <a:pt x="319" y="327"/>
                    </a:lnTo>
                    <a:lnTo>
                      <a:pt x="317" y="327"/>
                    </a:lnTo>
                    <a:lnTo>
                      <a:pt x="317" y="324"/>
                    </a:lnTo>
                    <a:lnTo>
                      <a:pt x="319" y="324"/>
                    </a:lnTo>
                    <a:lnTo>
                      <a:pt x="320" y="321"/>
                    </a:lnTo>
                    <a:lnTo>
                      <a:pt x="320" y="320"/>
                    </a:lnTo>
                    <a:lnTo>
                      <a:pt x="322" y="320"/>
                    </a:lnTo>
                    <a:lnTo>
                      <a:pt x="322" y="317"/>
                    </a:lnTo>
                    <a:lnTo>
                      <a:pt x="320" y="309"/>
                    </a:lnTo>
                    <a:lnTo>
                      <a:pt x="319" y="300"/>
                    </a:lnTo>
                    <a:lnTo>
                      <a:pt x="317" y="287"/>
                    </a:lnTo>
                    <a:lnTo>
                      <a:pt x="317" y="284"/>
                    </a:lnTo>
                    <a:lnTo>
                      <a:pt x="319" y="279"/>
                    </a:lnTo>
                    <a:lnTo>
                      <a:pt x="319" y="273"/>
                    </a:lnTo>
                    <a:lnTo>
                      <a:pt x="317" y="272"/>
                    </a:lnTo>
                    <a:lnTo>
                      <a:pt x="317" y="262"/>
                    </a:lnTo>
                    <a:lnTo>
                      <a:pt x="319" y="265"/>
                    </a:lnTo>
                    <a:lnTo>
                      <a:pt x="319" y="258"/>
                    </a:lnTo>
                    <a:lnTo>
                      <a:pt x="320" y="259"/>
                    </a:lnTo>
                    <a:lnTo>
                      <a:pt x="320" y="250"/>
                    </a:lnTo>
                    <a:lnTo>
                      <a:pt x="319" y="244"/>
                    </a:lnTo>
                    <a:lnTo>
                      <a:pt x="319" y="234"/>
                    </a:lnTo>
                    <a:lnTo>
                      <a:pt x="317" y="234"/>
                    </a:lnTo>
                    <a:lnTo>
                      <a:pt x="317" y="213"/>
                    </a:lnTo>
                    <a:lnTo>
                      <a:pt x="316" y="210"/>
                    </a:lnTo>
                    <a:lnTo>
                      <a:pt x="316" y="222"/>
                    </a:lnTo>
                    <a:lnTo>
                      <a:pt x="314" y="217"/>
                    </a:lnTo>
                    <a:lnTo>
                      <a:pt x="314" y="210"/>
                    </a:lnTo>
                    <a:lnTo>
                      <a:pt x="316" y="208"/>
                    </a:lnTo>
                    <a:lnTo>
                      <a:pt x="316" y="206"/>
                    </a:lnTo>
                    <a:lnTo>
                      <a:pt x="317" y="203"/>
                    </a:lnTo>
                    <a:lnTo>
                      <a:pt x="317" y="191"/>
                    </a:lnTo>
                    <a:lnTo>
                      <a:pt x="319" y="188"/>
                    </a:lnTo>
                    <a:lnTo>
                      <a:pt x="319" y="183"/>
                    </a:lnTo>
                    <a:lnTo>
                      <a:pt x="317" y="183"/>
                    </a:lnTo>
                    <a:lnTo>
                      <a:pt x="317" y="175"/>
                    </a:lnTo>
                    <a:lnTo>
                      <a:pt x="319" y="174"/>
                    </a:lnTo>
                    <a:lnTo>
                      <a:pt x="320" y="174"/>
                    </a:lnTo>
                    <a:lnTo>
                      <a:pt x="320" y="171"/>
                    </a:lnTo>
                    <a:lnTo>
                      <a:pt x="319" y="168"/>
                    </a:lnTo>
                    <a:lnTo>
                      <a:pt x="317" y="169"/>
                    </a:lnTo>
                    <a:lnTo>
                      <a:pt x="317" y="166"/>
                    </a:lnTo>
                    <a:lnTo>
                      <a:pt x="319" y="163"/>
                    </a:lnTo>
                    <a:lnTo>
                      <a:pt x="319" y="157"/>
                    </a:lnTo>
                    <a:lnTo>
                      <a:pt x="317" y="155"/>
                    </a:lnTo>
                    <a:lnTo>
                      <a:pt x="317" y="152"/>
                    </a:lnTo>
                    <a:lnTo>
                      <a:pt x="319" y="149"/>
                    </a:lnTo>
                    <a:lnTo>
                      <a:pt x="319" y="154"/>
                    </a:lnTo>
                    <a:lnTo>
                      <a:pt x="320" y="154"/>
                    </a:lnTo>
                    <a:lnTo>
                      <a:pt x="320" y="147"/>
                    </a:lnTo>
                    <a:lnTo>
                      <a:pt x="322" y="144"/>
                    </a:lnTo>
                    <a:lnTo>
                      <a:pt x="322" y="130"/>
                    </a:lnTo>
                    <a:lnTo>
                      <a:pt x="320" y="127"/>
                    </a:lnTo>
                    <a:lnTo>
                      <a:pt x="320" y="124"/>
                    </a:lnTo>
                    <a:lnTo>
                      <a:pt x="322" y="124"/>
                    </a:lnTo>
                    <a:lnTo>
                      <a:pt x="322" y="120"/>
                    </a:lnTo>
                    <a:lnTo>
                      <a:pt x="324" y="120"/>
                    </a:lnTo>
                    <a:lnTo>
                      <a:pt x="324" y="113"/>
                    </a:lnTo>
                    <a:lnTo>
                      <a:pt x="322" y="107"/>
                    </a:lnTo>
                    <a:lnTo>
                      <a:pt x="320" y="102"/>
                    </a:lnTo>
                    <a:lnTo>
                      <a:pt x="320" y="99"/>
                    </a:lnTo>
                    <a:lnTo>
                      <a:pt x="322" y="96"/>
                    </a:lnTo>
                    <a:lnTo>
                      <a:pt x="320" y="96"/>
                    </a:lnTo>
                    <a:lnTo>
                      <a:pt x="319" y="98"/>
                    </a:lnTo>
                    <a:lnTo>
                      <a:pt x="319" y="95"/>
                    </a:lnTo>
                    <a:lnTo>
                      <a:pt x="317" y="92"/>
                    </a:lnTo>
                    <a:lnTo>
                      <a:pt x="319" y="93"/>
                    </a:lnTo>
                    <a:lnTo>
                      <a:pt x="319" y="59"/>
                    </a:lnTo>
                    <a:lnTo>
                      <a:pt x="317" y="56"/>
                    </a:lnTo>
                    <a:lnTo>
                      <a:pt x="317" y="53"/>
                    </a:lnTo>
                    <a:lnTo>
                      <a:pt x="319" y="57"/>
                    </a:lnTo>
                    <a:lnTo>
                      <a:pt x="319" y="43"/>
                    </a:lnTo>
                    <a:lnTo>
                      <a:pt x="317" y="45"/>
                    </a:lnTo>
                    <a:lnTo>
                      <a:pt x="317" y="48"/>
                    </a:lnTo>
                    <a:lnTo>
                      <a:pt x="316" y="47"/>
                    </a:lnTo>
                    <a:lnTo>
                      <a:pt x="316" y="42"/>
                    </a:lnTo>
                    <a:lnTo>
                      <a:pt x="317" y="40"/>
                    </a:lnTo>
                    <a:lnTo>
                      <a:pt x="317" y="34"/>
                    </a:lnTo>
                    <a:lnTo>
                      <a:pt x="316" y="34"/>
                    </a:lnTo>
                    <a:lnTo>
                      <a:pt x="316" y="33"/>
                    </a:lnTo>
                    <a:lnTo>
                      <a:pt x="314" y="33"/>
                    </a:lnTo>
                    <a:lnTo>
                      <a:pt x="313" y="34"/>
                    </a:lnTo>
                    <a:lnTo>
                      <a:pt x="311" y="33"/>
                    </a:lnTo>
                    <a:lnTo>
                      <a:pt x="305" y="33"/>
                    </a:lnTo>
                    <a:lnTo>
                      <a:pt x="302" y="34"/>
                    </a:lnTo>
                    <a:lnTo>
                      <a:pt x="300" y="34"/>
                    </a:lnTo>
                    <a:lnTo>
                      <a:pt x="299" y="36"/>
                    </a:lnTo>
                    <a:lnTo>
                      <a:pt x="291" y="34"/>
                    </a:lnTo>
                    <a:lnTo>
                      <a:pt x="282" y="34"/>
                    </a:lnTo>
                    <a:lnTo>
                      <a:pt x="274" y="33"/>
                    </a:lnTo>
                    <a:lnTo>
                      <a:pt x="268" y="33"/>
                    </a:lnTo>
                    <a:lnTo>
                      <a:pt x="265" y="34"/>
                    </a:lnTo>
                    <a:lnTo>
                      <a:pt x="258" y="34"/>
                    </a:lnTo>
                    <a:lnTo>
                      <a:pt x="255" y="36"/>
                    </a:lnTo>
                    <a:lnTo>
                      <a:pt x="262" y="36"/>
                    </a:lnTo>
                    <a:lnTo>
                      <a:pt x="263" y="37"/>
                    </a:lnTo>
                    <a:lnTo>
                      <a:pt x="240" y="37"/>
                    </a:lnTo>
                    <a:lnTo>
                      <a:pt x="218" y="40"/>
                    </a:lnTo>
                    <a:lnTo>
                      <a:pt x="200" y="40"/>
                    </a:lnTo>
                    <a:lnTo>
                      <a:pt x="198" y="42"/>
                    </a:lnTo>
                    <a:lnTo>
                      <a:pt x="193" y="42"/>
                    </a:lnTo>
                    <a:lnTo>
                      <a:pt x="161" y="40"/>
                    </a:lnTo>
                    <a:lnTo>
                      <a:pt x="164" y="40"/>
                    </a:lnTo>
                    <a:lnTo>
                      <a:pt x="165" y="39"/>
                    </a:lnTo>
                    <a:lnTo>
                      <a:pt x="153" y="39"/>
                    </a:lnTo>
                    <a:lnTo>
                      <a:pt x="150" y="40"/>
                    </a:lnTo>
                    <a:lnTo>
                      <a:pt x="148" y="40"/>
                    </a:lnTo>
                    <a:lnTo>
                      <a:pt x="148" y="39"/>
                    </a:lnTo>
                    <a:lnTo>
                      <a:pt x="142" y="40"/>
                    </a:lnTo>
                    <a:lnTo>
                      <a:pt x="142" y="37"/>
                    </a:lnTo>
                    <a:lnTo>
                      <a:pt x="127" y="37"/>
                    </a:lnTo>
                    <a:lnTo>
                      <a:pt x="114" y="39"/>
                    </a:lnTo>
                    <a:lnTo>
                      <a:pt x="93" y="39"/>
                    </a:lnTo>
                    <a:lnTo>
                      <a:pt x="68" y="40"/>
                    </a:lnTo>
                    <a:lnTo>
                      <a:pt x="41" y="40"/>
                    </a:lnTo>
                    <a:lnTo>
                      <a:pt x="41" y="51"/>
                    </a:lnTo>
                    <a:lnTo>
                      <a:pt x="40" y="51"/>
                    </a:lnTo>
                    <a:lnTo>
                      <a:pt x="40" y="85"/>
                    </a:lnTo>
                    <a:lnTo>
                      <a:pt x="41" y="84"/>
                    </a:lnTo>
                    <a:lnTo>
                      <a:pt x="40" y="87"/>
                    </a:lnTo>
                    <a:lnTo>
                      <a:pt x="40" y="93"/>
                    </a:lnTo>
                    <a:lnTo>
                      <a:pt x="41" y="95"/>
                    </a:lnTo>
                    <a:lnTo>
                      <a:pt x="41" y="101"/>
                    </a:lnTo>
                    <a:lnTo>
                      <a:pt x="40" y="99"/>
                    </a:lnTo>
                    <a:lnTo>
                      <a:pt x="40" y="120"/>
                    </a:lnTo>
                    <a:lnTo>
                      <a:pt x="38" y="124"/>
                    </a:lnTo>
                    <a:lnTo>
                      <a:pt x="38" y="140"/>
                    </a:lnTo>
                    <a:lnTo>
                      <a:pt x="40" y="138"/>
                    </a:lnTo>
                    <a:lnTo>
                      <a:pt x="40" y="186"/>
                    </a:lnTo>
                    <a:lnTo>
                      <a:pt x="37" y="189"/>
                    </a:lnTo>
                    <a:lnTo>
                      <a:pt x="37" y="196"/>
                    </a:lnTo>
                    <a:lnTo>
                      <a:pt x="38" y="197"/>
                    </a:lnTo>
                    <a:lnTo>
                      <a:pt x="40" y="196"/>
                    </a:lnTo>
                    <a:lnTo>
                      <a:pt x="40" y="194"/>
                    </a:lnTo>
                    <a:lnTo>
                      <a:pt x="41" y="196"/>
                    </a:lnTo>
                    <a:lnTo>
                      <a:pt x="41" y="200"/>
                    </a:lnTo>
                    <a:lnTo>
                      <a:pt x="40" y="200"/>
                    </a:lnTo>
                    <a:lnTo>
                      <a:pt x="40" y="208"/>
                    </a:lnTo>
                    <a:lnTo>
                      <a:pt x="38" y="210"/>
                    </a:lnTo>
                    <a:lnTo>
                      <a:pt x="38" y="211"/>
                    </a:lnTo>
                    <a:lnTo>
                      <a:pt x="40" y="231"/>
                    </a:lnTo>
                    <a:lnTo>
                      <a:pt x="40" y="248"/>
                    </a:lnTo>
                    <a:lnTo>
                      <a:pt x="41" y="268"/>
                    </a:lnTo>
                    <a:lnTo>
                      <a:pt x="40" y="268"/>
                    </a:lnTo>
                    <a:lnTo>
                      <a:pt x="40" y="272"/>
                    </a:lnTo>
                    <a:lnTo>
                      <a:pt x="38" y="273"/>
                    </a:lnTo>
                    <a:lnTo>
                      <a:pt x="38" y="287"/>
                    </a:lnTo>
                    <a:lnTo>
                      <a:pt x="40" y="286"/>
                    </a:lnTo>
                    <a:lnTo>
                      <a:pt x="40" y="296"/>
                    </a:lnTo>
                    <a:lnTo>
                      <a:pt x="38" y="296"/>
                    </a:lnTo>
                    <a:lnTo>
                      <a:pt x="38" y="303"/>
                    </a:lnTo>
                    <a:lnTo>
                      <a:pt x="40" y="303"/>
                    </a:lnTo>
                    <a:lnTo>
                      <a:pt x="40" y="340"/>
                    </a:lnTo>
                    <a:lnTo>
                      <a:pt x="41" y="374"/>
                    </a:lnTo>
                    <a:lnTo>
                      <a:pt x="40" y="385"/>
                    </a:lnTo>
                    <a:lnTo>
                      <a:pt x="40" y="396"/>
                    </a:lnTo>
                    <a:lnTo>
                      <a:pt x="38" y="402"/>
                    </a:lnTo>
                    <a:lnTo>
                      <a:pt x="38" y="414"/>
                    </a:lnTo>
                    <a:lnTo>
                      <a:pt x="40" y="428"/>
                    </a:lnTo>
                    <a:lnTo>
                      <a:pt x="40" y="461"/>
                    </a:lnTo>
                    <a:lnTo>
                      <a:pt x="38" y="461"/>
                    </a:lnTo>
                    <a:lnTo>
                      <a:pt x="40" y="469"/>
                    </a:lnTo>
                    <a:lnTo>
                      <a:pt x="40" y="473"/>
                    </a:lnTo>
                    <a:lnTo>
                      <a:pt x="38" y="473"/>
                    </a:lnTo>
                    <a:lnTo>
                      <a:pt x="38" y="478"/>
                    </a:lnTo>
                    <a:lnTo>
                      <a:pt x="40" y="480"/>
                    </a:lnTo>
                    <a:lnTo>
                      <a:pt x="40" y="514"/>
                    </a:lnTo>
                    <a:lnTo>
                      <a:pt x="41" y="517"/>
                    </a:lnTo>
                    <a:lnTo>
                      <a:pt x="41" y="518"/>
                    </a:lnTo>
                    <a:lnTo>
                      <a:pt x="40" y="520"/>
                    </a:lnTo>
                    <a:lnTo>
                      <a:pt x="41" y="549"/>
                    </a:lnTo>
                    <a:lnTo>
                      <a:pt x="40" y="579"/>
                    </a:lnTo>
                    <a:lnTo>
                      <a:pt x="40" y="639"/>
                    </a:lnTo>
                    <a:lnTo>
                      <a:pt x="38" y="655"/>
                    </a:lnTo>
                    <a:lnTo>
                      <a:pt x="38" y="661"/>
                    </a:lnTo>
                    <a:lnTo>
                      <a:pt x="40" y="661"/>
                    </a:lnTo>
                    <a:lnTo>
                      <a:pt x="40" y="824"/>
                    </a:lnTo>
                    <a:lnTo>
                      <a:pt x="38" y="857"/>
                    </a:lnTo>
                    <a:lnTo>
                      <a:pt x="38" y="889"/>
                    </a:lnTo>
                    <a:lnTo>
                      <a:pt x="37" y="919"/>
                    </a:lnTo>
                    <a:lnTo>
                      <a:pt x="35" y="942"/>
                    </a:lnTo>
                    <a:lnTo>
                      <a:pt x="35" y="953"/>
                    </a:lnTo>
                    <a:lnTo>
                      <a:pt x="37" y="954"/>
                    </a:lnTo>
                    <a:lnTo>
                      <a:pt x="38" y="954"/>
                    </a:lnTo>
                    <a:lnTo>
                      <a:pt x="38" y="956"/>
                    </a:lnTo>
                    <a:lnTo>
                      <a:pt x="37" y="956"/>
                    </a:lnTo>
                    <a:lnTo>
                      <a:pt x="37" y="962"/>
                    </a:lnTo>
                    <a:lnTo>
                      <a:pt x="52" y="962"/>
                    </a:lnTo>
                    <a:lnTo>
                      <a:pt x="82" y="964"/>
                    </a:lnTo>
                    <a:lnTo>
                      <a:pt x="82" y="962"/>
                    </a:lnTo>
                    <a:lnTo>
                      <a:pt x="94" y="962"/>
                    </a:lnTo>
                    <a:lnTo>
                      <a:pt x="116" y="965"/>
                    </a:lnTo>
                    <a:lnTo>
                      <a:pt x="125" y="965"/>
                    </a:lnTo>
                    <a:lnTo>
                      <a:pt x="124" y="967"/>
                    </a:lnTo>
                    <a:lnTo>
                      <a:pt x="144" y="967"/>
                    </a:lnTo>
                    <a:lnTo>
                      <a:pt x="162" y="968"/>
                    </a:lnTo>
                    <a:lnTo>
                      <a:pt x="181" y="972"/>
                    </a:lnTo>
                    <a:lnTo>
                      <a:pt x="203" y="973"/>
                    </a:lnTo>
                    <a:lnTo>
                      <a:pt x="200" y="973"/>
                    </a:lnTo>
                    <a:lnTo>
                      <a:pt x="198" y="975"/>
                    </a:lnTo>
                    <a:lnTo>
                      <a:pt x="209" y="975"/>
                    </a:lnTo>
                    <a:lnTo>
                      <a:pt x="207" y="976"/>
                    </a:lnTo>
                    <a:lnTo>
                      <a:pt x="210" y="976"/>
                    </a:lnTo>
                    <a:lnTo>
                      <a:pt x="212" y="975"/>
                    </a:lnTo>
                    <a:lnTo>
                      <a:pt x="223" y="975"/>
                    </a:lnTo>
                    <a:lnTo>
                      <a:pt x="226" y="976"/>
                    </a:lnTo>
                    <a:lnTo>
                      <a:pt x="258" y="976"/>
                    </a:lnTo>
                    <a:lnTo>
                      <a:pt x="258" y="978"/>
                    </a:lnTo>
                    <a:lnTo>
                      <a:pt x="257" y="978"/>
                    </a:lnTo>
                    <a:lnTo>
                      <a:pt x="260" y="979"/>
                    </a:lnTo>
                    <a:lnTo>
                      <a:pt x="266" y="979"/>
                    </a:lnTo>
                    <a:lnTo>
                      <a:pt x="269" y="978"/>
                    </a:lnTo>
                    <a:lnTo>
                      <a:pt x="272" y="978"/>
                    </a:lnTo>
                    <a:lnTo>
                      <a:pt x="274" y="979"/>
                    </a:lnTo>
                    <a:lnTo>
                      <a:pt x="283" y="978"/>
                    </a:lnTo>
                    <a:lnTo>
                      <a:pt x="285" y="978"/>
                    </a:lnTo>
                    <a:lnTo>
                      <a:pt x="283" y="979"/>
                    </a:lnTo>
                    <a:lnTo>
                      <a:pt x="289" y="979"/>
                    </a:lnTo>
                    <a:lnTo>
                      <a:pt x="289" y="981"/>
                    </a:lnTo>
                    <a:lnTo>
                      <a:pt x="288" y="981"/>
                    </a:lnTo>
                    <a:lnTo>
                      <a:pt x="296" y="982"/>
                    </a:lnTo>
                    <a:lnTo>
                      <a:pt x="294" y="982"/>
                    </a:lnTo>
                    <a:lnTo>
                      <a:pt x="296" y="984"/>
                    </a:lnTo>
                    <a:lnTo>
                      <a:pt x="308" y="984"/>
                    </a:lnTo>
                    <a:lnTo>
                      <a:pt x="310" y="982"/>
                    </a:lnTo>
                    <a:lnTo>
                      <a:pt x="316" y="982"/>
                    </a:lnTo>
                    <a:lnTo>
                      <a:pt x="319" y="984"/>
                    </a:lnTo>
                    <a:lnTo>
                      <a:pt x="324" y="984"/>
                    </a:lnTo>
                    <a:lnTo>
                      <a:pt x="325" y="981"/>
                    </a:lnTo>
                    <a:lnTo>
                      <a:pt x="327" y="981"/>
                    </a:lnTo>
                    <a:lnTo>
                      <a:pt x="328" y="982"/>
                    </a:lnTo>
                    <a:lnTo>
                      <a:pt x="328" y="987"/>
                    </a:lnTo>
                    <a:lnTo>
                      <a:pt x="320" y="987"/>
                    </a:lnTo>
                    <a:lnTo>
                      <a:pt x="320" y="989"/>
                    </a:lnTo>
                    <a:lnTo>
                      <a:pt x="317" y="989"/>
                    </a:lnTo>
                    <a:lnTo>
                      <a:pt x="314" y="990"/>
                    </a:lnTo>
                    <a:lnTo>
                      <a:pt x="313" y="990"/>
                    </a:lnTo>
                    <a:lnTo>
                      <a:pt x="291" y="993"/>
                    </a:lnTo>
                    <a:lnTo>
                      <a:pt x="262" y="995"/>
                    </a:lnTo>
                    <a:lnTo>
                      <a:pt x="227" y="996"/>
                    </a:lnTo>
                    <a:lnTo>
                      <a:pt x="189" y="998"/>
                    </a:lnTo>
                    <a:lnTo>
                      <a:pt x="148" y="999"/>
                    </a:lnTo>
                    <a:lnTo>
                      <a:pt x="0" y="999"/>
                    </a:lnTo>
                    <a:lnTo>
                      <a:pt x="0" y="821"/>
                    </a:lnTo>
                    <a:lnTo>
                      <a:pt x="1" y="810"/>
                    </a:lnTo>
                    <a:lnTo>
                      <a:pt x="1" y="804"/>
                    </a:lnTo>
                    <a:lnTo>
                      <a:pt x="3" y="801"/>
                    </a:lnTo>
                    <a:lnTo>
                      <a:pt x="3" y="793"/>
                    </a:lnTo>
                    <a:lnTo>
                      <a:pt x="1" y="791"/>
                    </a:lnTo>
                    <a:lnTo>
                      <a:pt x="3" y="790"/>
                    </a:lnTo>
                    <a:lnTo>
                      <a:pt x="3" y="751"/>
                    </a:lnTo>
                    <a:lnTo>
                      <a:pt x="1" y="746"/>
                    </a:lnTo>
                    <a:lnTo>
                      <a:pt x="1" y="740"/>
                    </a:lnTo>
                    <a:lnTo>
                      <a:pt x="3" y="734"/>
                    </a:lnTo>
                    <a:lnTo>
                      <a:pt x="3" y="720"/>
                    </a:lnTo>
                    <a:lnTo>
                      <a:pt x="1" y="715"/>
                    </a:lnTo>
                    <a:lnTo>
                      <a:pt x="3" y="686"/>
                    </a:lnTo>
                    <a:lnTo>
                      <a:pt x="3" y="655"/>
                    </a:lnTo>
                    <a:lnTo>
                      <a:pt x="1" y="630"/>
                    </a:lnTo>
                    <a:lnTo>
                      <a:pt x="3" y="621"/>
                    </a:lnTo>
                    <a:lnTo>
                      <a:pt x="3" y="597"/>
                    </a:lnTo>
                    <a:lnTo>
                      <a:pt x="4" y="596"/>
                    </a:lnTo>
                    <a:lnTo>
                      <a:pt x="3" y="590"/>
                    </a:lnTo>
                    <a:lnTo>
                      <a:pt x="3" y="585"/>
                    </a:lnTo>
                    <a:lnTo>
                      <a:pt x="4" y="582"/>
                    </a:lnTo>
                    <a:lnTo>
                      <a:pt x="4" y="579"/>
                    </a:lnTo>
                    <a:lnTo>
                      <a:pt x="3" y="577"/>
                    </a:lnTo>
                    <a:lnTo>
                      <a:pt x="3" y="570"/>
                    </a:lnTo>
                    <a:lnTo>
                      <a:pt x="4" y="570"/>
                    </a:lnTo>
                    <a:lnTo>
                      <a:pt x="1" y="531"/>
                    </a:lnTo>
                    <a:lnTo>
                      <a:pt x="3" y="532"/>
                    </a:lnTo>
                    <a:lnTo>
                      <a:pt x="3" y="528"/>
                    </a:lnTo>
                    <a:lnTo>
                      <a:pt x="1" y="525"/>
                    </a:lnTo>
                    <a:lnTo>
                      <a:pt x="3" y="523"/>
                    </a:lnTo>
                    <a:lnTo>
                      <a:pt x="3" y="518"/>
                    </a:lnTo>
                    <a:lnTo>
                      <a:pt x="4" y="517"/>
                    </a:lnTo>
                    <a:lnTo>
                      <a:pt x="3" y="514"/>
                    </a:lnTo>
                    <a:lnTo>
                      <a:pt x="3" y="473"/>
                    </a:lnTo>
                    <a:lnTo>
                      <a:pt x="4" y="442"/>
                    </a:lnTo>
                    <a:lnTo>
                      <a:pt x="4" y="438"/>
                    </a:lnTo>
                    <a:lnTo>
                      <a:pt x="3" y="435"/>
                    </a:lnTo>
                    <a:lnTo>
                      <a:pt x="3" y="431"/>
                    </a:lnTo>
                    <a:lnTo>
                      <a:pt x="1" y="444"/>
                    </a:lnTo>
                    <a:lnTo>
                      <a:pt x="3" y="427"/>
                    </a:lnTo>
                    <a:lnTo>
                      <a:pt x="1" y="402"/>
                    </a:lnTo>
                    <a:lnTo>
                      <a:pt x="1" y="379"/>
                    </a:lnTo>
                    <a:lnTo>
                      <a:pt x="3" y="343"/>
                    </a:lnTo>
                    <a:lnTo>
                      <a:pt x="3" y="307"/>
                    </a:lnTo>
                    <a:lnTo>
                      <a:pt x="4" y="275"/>
                    </a:lnTo>
                    <a:lnTo>
                      <a:pt x="3" y="272"/>
                    </a:lnTo>
                    <a:lnTo>
                      <a:pt x="3" y="270"/>
                    </a:lnTo>
                    <a:lnTo>
                      <a:pt x="4" y="270"/>
                    </a:lnTo>
                    <a:lnTo>
                      <a:pt x="4" y="264"/>
                    </a:lnTo>
                    <a:lnTo>
                      <a:pt x="3" y="261"/>
                    </a:lnTo>
                    <a:lnTo>
                      <a:pt x="3" y="259"/>
                    </a:lnTo>
                    <a:lnTo>
                      <a:pt x="4" y="253"/>
                    </a:lnTo>
                    <a:lnTo>
                      <a:pt x="3" y="250"/>
                    </a:lnTo>
                    <a:lnTo>
                      <a:pt x="3" y="242"/>
                    </a:lnTo>
                    <a:lnTo>
                      <a:pt x="4" y="234"/>
                    </a:lnTo>
                    <a:lnTo>
                      <a:pt x="3" y="228"/>
                    </a:lnTo>
                    <a:lnTo>
                      <a:pt x="3" y="210"/>
                    </a:lnTo>
                    <a:lnTo>
                      <a:pt x="4" y="210"/>
                    </a:lnTo>
                    <a:lnTo>
                      <a:pt x="4" y="205"/>
                    </a:lnTo>
                    <a:lnTo>
                      <a:pt x="3" y="205"/>
                    </a:lnTo>
                    <a:lnTo>
                      <a:pt x="3" y="189"/>
                    </a:lnTo>
                    <a:lnTo>
                      <a:pt x="4" y="185"/>
                    </a:lnTo>
                    <a:lnTo>
                      <a:pt x="4" y="166"/>
                    </a:lnTo>
                    <a:lnTo>
                      <a:pt x="3" y="166"/>
                    </a:lnTo>
                    <a:lnTo>
                      <a:pt x="3" y="165"/>
                    </a:lnTo>
                    <a:lnTo>
                      <a:pt x="4" y="163"/>
                    </a:lnTo>
                    <a:lnTo>
                      <a:pt x="4" y="154"/>
                    </a:lnTo>
                    <a:lnTo>
                      <a:pt x="3" y="154"/>
                    </a:lnTo>
                    <a:lnTo>
                      <a:pt x="3" y="130"/>
                    </a:lnTo>
                    <a:lnTo>
                      <a:pt x="4" y="129"/>
                    </a:lnTo>
                    <a:lnTo>
                      <a:pt x="4" y="124"/>
                    </a:lnTo>
                    <a:lnTo>
                      <a:pt x="3" y="121"/>
                    </a:lnTo>
                    <a:lnTo>
                      <a:pt x="3" y="112"/>
                    </a:lnTo>
                    <a:lnTo>
                      <a:pt x="4" y="107"/>
                    </a:lnTo>
                    <a:lnTo>
                      <a:pt x="3" y="107"/>
                    </a:lnTo>
                    <a:lnTo>
                      <a:pt x="3" y="106"/>
                    </a:lnTo>
                    <a:lnTo>
                      <a:pt x="4" y="106"/>
                    </a:lnTo>
                    <a:lnTo>
                      <a:pt x="3" y="98"/>
                    </a:lnTo>
                    <a:lnTo>
                      <a:pt x="3" y="75"/>
                    </a:lnTo>
                    <a:lnTo>
                      <a:pt x="4" y="62"/>
                    </a:lnTo>
                    <a:lnTo>
                      <a:pt x="4" y="50"/>
                    </a:lnTo>
                    <a:lnTo>
                      <a:pt x="3" y="12"/>
                    </a:lnTo>
                    <a:lnTo>
                      <a:pt x="3" y="2"/>
                    </a:lnTo>
                    <a:lnTo>
                      <a:pt x="18"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22" name="Freeform 163">
                <a:extLst>
                  <a:ext uri="{FF2B5EF4-FFF2-40B4-BE49-F238E27FC236}">
                    <a16:creationId xmlns:a16="http://schemas.microsoft.com/office/drawing/2014/main" id="{7735B0AC-FB5F-4027-AA99-106C706C16D8}"/>
                  </a:ext>
                </a:extLst>
              </p:cNvPr>
              <p:cNvSpPr>
                <a:spLocks noEditPoints="1"/>
              </p:cNvSpPr>
              <p:nvPr/>
            </p:nvSpPr>
            <p:spPr bwMode="auto">
              <a:xfrm>
                <a:off x="4040188" y="3801859"/>
                <a:ext cx="555625" cy="1028904"/>
              </a:xfrm>
              <a:custGeom>
                <a:avLst/>
                <a:gdLst/>
                <a:ahLst/>
                <a:cxnLst>
                  <a:cxn ang="0">
                    <a:pos x="321" y="962"/>
                  </a:cxn>
                  <a:cxn ang="0">
                    <a:pos x="2" y="650"/>
                  </a:cxn>
                  <a:cxn ang="0">
                    <a:pos x="316" y="325"/>
                  </a:cxn>
                  <a:cxn ang="0">
                    <a:pos x="319" y="214"/>
                  </a:cxn>
                  <a:cxn ang="0">
                    <a:pos x="104" y="0"/>
                  </a:cxn>
                  <a:cxn ang="0">
                    <a:pos x="268" y="3"/>
                  </a:cxn>
                  <a:cxn ang="0">
                    <a:pos x="349" y="166"/>
                  </a:cxn>
                  <a:cxn ang="0">
                    <a:pos x="347" y="264"/>
                  </a:cxn>
                  <a:cxn ang="0">
                    <a:pos x="346" y="411"/>
                  </a:cxn>
                  <a:cxn ang="0">
                    <a:pos x="344" y="537"/>
                  </a:cxn>
                  <a:cxn ang="0">
                    <a:pos x="343" y="616"/>
                  </a:cxn>
                  <a:cxn ang="0">
                    <a:pos x="341" y="708"/>
                  </a:cxn>
                  <a:cxn ang="0">
                    <a:pos x="341" y="753"/>
                  </a:cxn>
                  <a:cxn ang="0">
                    <a:pos x="339" y="877"/>
                  </a:cxn>
                  <a:cxn ang="0">
                    <a:pos x="336" y="976"/>
                  </a:cxn>
                  <a:cxn ang="0">
                    <a:pos x="338" y="1038"/>
                  </a:cxn>
                  <a:cxn ang="0">
                    <a:pos x="333" y="1088"/>
                  </a:cxn>
                  <a:cxn ang="0">
                    <a:pos x="330" y="1155"/>
                  </a:cxn>
                  <a:cxn ang="0">
                    <a:pos x="330" y="1211"/>
                  </a:cxn>
                  <a:cxn ang="0">
                    <a:pos x="325" y="1262"/>
                  </a:cxn>
                  <a:cxn ang="0">
                    <a:pos x="322" y="1231"/>
                  </a:cxn>
                  <a:cxn ang="0">
                    <a:pos x="325" y="1186"/>
                  </a:cxn>
                  <a:cxn ang="0">
                    <a:pos x="322" y="1125"/>
                  </a:cxn>
                  <a:cxn ang="0">
                    <a:pos x="324" y="1059"/>
                  </a:cxn>
                  <a:cxn ang="0">
                    <a:pos x="324" y="1046"/>
                  </a:cxn>
                  <a:cxn ang="0">
                    <a:pos x="327" y="1010"/>
                  </a:cxn>
                  <a:cxn ang="0">
                    <a:pos x="318" y="987"/>
                  </a:cxn>
                  <a:cxn ang="0">
                    <a:pos x="329" y="962"/>
                  </a:cxn>
                  <a:cxn ang="0">
                    <a:pos x="324" y="916"/>
                  </a:cxn>
                  <a:cxn ang="0">
                    <a:pos x="322" y="847"/>
                  </a:cxn>
                  <a:cxn ang="0">
                    <a:pos x="324" y="778"/>
                  </a:cxn>
                  <a:cxn ang="0">
                    <a:pos x="324" y="705"/>
                  </a:cxn>
                  <a:cxn ang="0">
                    <a:pos x="321" y="638"/>
                  </a:cxn>
                  <a:cxn ang="0">
                    <a:pos x="319" y="584"/>
                  </a:cxn>
                  <a:cxn ang="0">
                    <a:pos x="322" y="525"/>
                  </a:cxn>
                  <a:cxn ang="0">
                    <a:pos x="322" y="456"/>
                  </a:cxn>
                  <a:cxn ang="0">
                    <a:pos x="321" y="379"/>
                  </a:cxn>
                  <a:cxn ang="0">
                    <a:pos x="318" y="283"/>
                  </a:cxn>
                  <a:cxn ang="0">
                    <a:pos x="321" y="256"/>
                  </a:cxn>
                  <a:cxn ang="0">
                    <a:pos x="321" y="185"/>
                  </a:cxn>
                  <a:cxn ang="0">
                    <a:pos x="318" y="79"/>
                  </a:cxn>
                  <a:cxn ang="0">
                    <a:pos x="308" y="34"/>
                  </a:cxn>
                  <a:cxn ang="0">
                    <a:pos x="186" y="39"/>
                  </a:cxn>
                  <a:cxn ang="0">
                    <a:pos x="42" y="44"/>
                  </a:cxn>
                  <a:cxn ang="0">
                    <a:pos x="40" y="132"/>
                  </a:cxn>
                  <a:cxn ang="0">
                    <a:pos x="40" y="328"/>
                  </a:cxn>
                  <a:cxn ang="0">
                    <a:pos x="42" y="368"/>
                  </a:cxn>
                  <a:cxn ang="0">
                    <a:pos x="40" y="765"/>
                  </a:cxn>
                  <a:cxn ang="0">
                    <a:pos x="36" y="1156"/>
                  </a:cxn>
                  <a:cxn ang="0">
                    <a:pos x="51" y="1259"/>
                  </a:cxn>
                  <a:cxn ang="0">
                    <a:pos x="183" y="1271"/>
                  </a:cxn>
                  <a:cxn ang="0">
                    <a:pos x="274" y="1273"/>
                  </a:cxn>
                  <a:cxn ang="0">
                    <a:pos x="322" y="1279"/>
                  </a:cxn>
                  <a:cxn ang="0">
                    <a:pos x="308" y="1285"/>
                  </a:cxn>
                  <a:cxn ang="0">
                    <a:pos x="3" y="983"/>
                  </a:cxn>
                  <a:cxn ang="0">
                    <a:pos x="2" y="771"/>
                  </a:cxn>
                  <a:cxn ang="0">
                    <a:pos x="5" y="697"/>
                  </a:cxn>
                  <a:cxn ang="0">
                    <a:pos x="5" y="534"/>
                  </a:cxn>
                  <a:cxn ang="0">
                    <a:pos x="6" y="320"/>
                  </a:cxn>
                  <a:cxn ang="0">
                    <a:pos x="3" y="255"/>
                  </a:cxn>
                  <a:cxn ang="0">
                    <a:pos x="5" y="200"/>
                  </a:cxn>
                  <a:cxn ang="0">
                    <a:pos x="3" y="134"/>
                  </a:cxn>
                  <a:cxn ang="0">
                    <a:pos x="5" y="6"/>
                  </a:cxn>
                </a:cxnLst>
                <a:rect l="0" t="0" r="r" b="b"/>
                <a:pathLst>
                  <a:path w="350" h="1294">
                    <a:moveTo>
                      <a:pt x="333" y="1159"/>
                    </a:moveTo>
                    <a:lnTo>
                      <a:pt x="333" y="1161"/>
                    </a:lnTo>
                    <a:lnTo>
                      <a:pt x="333" y="1159"/>
                    </a:lnTo>
                    <a:close/>
                    <a:moveTo>
                      <a:pt x="324" y="1018"/>
                    </a:moveTo>
                    <a:lnTo>
                      <a:pt x="324" y="1020"/>
                    </a:lnTo>
                    <a:lnTo>
                      <a:pt x="322" y="1020"/>
                    </a:lnTo>
                    <a:lnTo>
                      <a:pt x="324" y="1018"/>
                    </a:lnTo>
                    <a:close/>
                    <a:moveTo>
                      <a:pt x="338" y="1015"/>
                    </a:moveTo>
                    <a:lnTo>
                      <a:pt x="338" y="1017"/>
                    </a:lnTo>
                    <a:lnTo>
                      <a:pt x="338" y="1015"/>
                    </a:lnTo>
                    <a:close/>
                    <a:moveTo>
                      <a:pt x="319" y="959"/>
                    </a:moveTo>
                    <a:lnTo>
                      <a:pt x="321" y="962"/>
                    </a:lnTo>
                    <a:lnTo>
                      <a:pt x="321" y="965"/>
                    </a:lnTo>
                    <a:lnTo>
                      <a:pt x="319" y="962"/>
                    </a:lnTo>
                    <a:lnTo>
                      <a:pt x="319" y="959"/>
                    </a:lnTo>
                    <a:close/>
                    <a:moveTo>
                      <a:pt x="322" y="762"/>
                    </a:moveTo>
                    <a:lnTo>
                      <a:pt x="322" y="764"/>
                    </a:lnTo>
                    <a:lnTo>
                      <a:pt x="322" y="762"/>
                    </a:lnTo>
                    <a:close/>
                    <a:moveTo>
                      <a:pt x="324" y="761"/>
                    </a:moveTo>
                    <a:lnTo>
                      <a:pt x="324" y="762"/>
                    </a:lnTo>
                    <a:lnTo>
                      <a:pt x="322" y="762"/>
                    </a:lnTo>
                    <a:lnTo>
                      <a:pt x="324" y="761"/>
                    </a:lnTo>
                    <a:close/>
                    <a:moveTo>
                      <a:pt x="2" y="649"/>
                    </a:moveTo>
                    <a:lnTo>
                      <a:pt x="2" y="650"/>
                    </a:lnTo>
                    <a:lnTo>
                      <a:pt x="2" y="649"/>
                    </a:lnTo>
                    <a:close/>
                    <a:moveTo>
                      <a:pt x="318" y="467"/>
                    </a:moveTo>
                    <a:lnTo>
                      <a:pt x="319" y="467"/>
                    </a:lnTo>
                    <a:lnTo>
                      <a:pt x="319" y="472"/>
                    </a:lnTo>
                    <a:lnTo>
                      <a:pt x="318" y="470"/>
                    </a:lnTo>
                    <a:lnTo>
                      <a:pt x="318" y="467"/>
                    </a:lnTo>
                    <a:close/>
                    <a:moveTo>
                      <a:pt x="318" y="387"/>
                    </a:moveTo>
                    <a:lnTo>
                      <a:pt x="318" y="393"/>
                    </a:lnTo>
                    <a:lnTo>
                      <a:pt x="318" y="387"/>
                    </a:lnTo>
                    <a:close/>
                    <a:moveTo>
                      <a:pt x="316" y="325"/>
                    </a:moveTo>
                    <a:lnTo>
                      <a:pt x="316" y="326"/>
                    </a:lnTo>
                    <a:lnTo>
                      <a:pt x="316" y="325"/>
                    </a:lnTo>
                    <a:close/>
                    <a:moveTo>
                      <a:pt x="346" y="320"/>
                    </a:moveTo>
                    <a:lnTo>
                      <a:pt x="347" y="321"/>
                    </a:lnTo>
                    <a:lnTo>
                      <a:pt x="347" y="325"/>
                    </a:lnTo>
                    <a:lnTo>
                      <a:pt x="346" y="320"/>
                    </a:lnTo>
                    <a:close/>
                    <a:moveTo>
                      <a:pt x="318" y="191"/>
                    </a:moveTo>
                    <a:lnTo>
                      <a:pt x="319" y="197"/>
                    </a:lnTo>
                    <a:lnTo>
                      <a:pt x="319" y="200"/>
                    </a:lnTo>
                    <a:lnTo>
                      <a:pt x="322" y="207"/>
                    </a:lnTo>
                    <a:lnTo>
                      <a:pt x="322" y="211"/>
                    </a:lnTo>
                    <a:lnTo>
                      <a:pt x="321" y="213"/>
                    </a:lnTo>
                    <a:lnTo>
                      <a:pt x="321" y="214"/>
                    </a:lnTo>
                    <a:lnTo>
                      <a:pt x="319" y="214"/>
                    </a:lnTo>
                    <a:lnTo>
                      <a:pt x="319" y="205"/>
                    </a:lnTo>
                    <a:lnTo>
                      <a:pt x="318" y="203"/>
                    </a:lnTo>
                    <a:lnTo>
                      <a:pt x="318" y="191"/>
                    </a:lnTo>
                    <a:close/>
                    <a:moveTo>
                      <a:pt x="316" y="121"/>
                    </a:moveTo>
                    <a:lnTo>
                      <a:pt x="318" y="123"/>
                    </a:lnTo>
                    <a:lnTo>
                      <a:pt x="318" y="124"/>
                    </a:lnTo>
                    <a:lnTo>
                      <a:pt x="316" y="121"/>
                    </a:lnTo>
                    <a:close/>
                    <a:moveTo>
                      <a:pt x="3" y="16"/>
                    </a:moveTo>
                    <a:lnTo>
                      <a:pt x="3" y="17"/>
                    </a:lnTo>
                    <a:lnTo>
                      <a:pt x="3" y="16"/>
                    </a:lnTo>
                    <a:close/>
                    <a:moveTo>
                      <a:pt x="23" y="0"/>
                    </a:moveTo>
                    <a:lnTo>
                      <a:pt x="104" y="0"/>
                    </a:lnTo>
                    <a:lnTo>
                      <a:pt x="124" y="2"/>
                    </a:lnTo>
                    <a:lnTo>
                      <a:pt x="129" y="0"/>
                    </a:lnTo>
                    <a:lnTo>
                      <a:pt x="130" y="2"/>
                    </a:lnTo>
                    <a:lnTo>
                      <a:pt x="167" y="2"/>
                    </a:lnTo>
                    <a:lnTo>
                      <a:pt x="203" y="3"/>
                    </a:lnTo>
                    <a:lnTo>
                      <a:pt x="203" y="2"/>
                    </a:lnTo>
                    <a:lnTo>
                      <a:pt x="211" y="2"/>
                    </a:lnTo>
                    <a:lnTo>
                      <a:pt x="212" y="3"/>
                    </a:lnTo>
                    <a:lnTo>
                      <a:pt x="215" y="3"/>
                    </a:lnTo>
                    <a:lnTo>
                      <a:pt x="237" y="2"/>
                    </a:lnTo>
                    <a:lnTo>
                      <a:pt x="265" y="2"/>
                    </a:lnTo>
                    <a:lnTo>
                      <a:pt x="268" y="3"/>
                    </a:lnTo>
                    <a:lnTo>
                      <a:pt x="274" y="3"/>
                    </a:lnTo>
                    <a:lnTo>
                      <a:pt x="284" y="2"/>
                    </a:lnTo>
                    <a:lnTo>
                      <a:pt x="350" y="2"/>
                    </a:lnTo>
                    <a:lnTo>
                      <a:pt x="350" y="16"/>
                    </a:lnTo>
                    <a:lnTo>
                      <a:pt x="349" y="19"/>
                    </a:lnTo>
                    <a:lnTo>
                      <a:pt x="349" y="42"/>
                    </a:lnTo>
                    <a:lnTo>
                      <a:pt x="350" y="42"/>
                    </a:lnTo>
                    <a:lnTo>
                      <a:pt x="350" y="70"/>
                    </a:lnTo>
                    <a:lnTo>
                      <a:pt x="349" y="67"/>
                    </a:lnTo>
                    <a:lnTo>
                      <a:pt x="349" y="151"/>
                    </a:lnTo>
                    <a:lnTo>
                      <a:pt x="350" y="169"/>
                    </a:lnTo>
                    <a:lnTo>
                      <a:pt x="349" y="166"/>
                    </a:lnTo>
                    <a:lnTo>
                      <a:pt x="349" y="189"/>
                    </a:lnTo>
                    <a:lnTo>
                      <a:pt x="347" y="203"/>
                    </a:lnTo>
                    <a:lnTo>
                      <a:pt x="347" y="221"/>
                    </a:lnTo>
                    <a:lnTo>
                      <a:pt x="346" y="219"/>
                    </a:lnTo>
                    <a:lnTo>
                      <a:pt x="346" y="231"/>
                    </a:lnTo>
                    <a:lnTo>
                      <a:pt x="344" y="236"/>
                    </a:lnTo>
                    <a:lnTo>
                      <a:pt x="347" y="242"/>
                    </a:lnTo>
                    <a:lnTo>
                      <a:pt x="347" y="248"/>
                    </a:lnTo>
                    <a:lnTo>
                      <a:pt x="346" y="244"/>
                    </a:lnTo>
                    <a:lnTo>
                      <a:pt x="346" y="262"/>
                    </a:lnTo>
                    <a:lnTo>
                      <a:pt x="347" y="262"/>
                    </a:lnTo>
                    <a:lnTo>
                      <a:pt x="347" y="264"/>
                    </a:lnTo>
                    <a:lnTo>
                      <a:pt x="346" y="264"/>
                    </a:lnTo>
                    <a:lnTo>
                      <a:pt x="346" y="335"/>
                    </a:lnTo>
                    <a:lnTo>
                      <a:pt x="347" y="342"/>
                    </a:lnTo>
                    <a:lnTo>
                      <a:pt x="346" y="346"/>
                    </a:lnTo>
                    <a:lnTo>
                      <a:pt x="346" y="352"/>
                    </a:lnTo>
                    <a:lnTo>
                      <a:pt x="347" y="352"/>
                    </a:lnTo>
                    <a:lnTo>
                      <a:pt x="347" y="377"/>
                    </a:lnTo>
                    <a:lnTo>
                      <a:pt x="346" y="374"/>
                    </a:lnTo>
                    <a:lnTo>
                      <a:pt x="346" y="380"/>
                    </a:lnTo>
                    <a:lnTo>
                      <a:pt x="344" y="380"/>
                    </a:lnTo>
                    <a:lnTo>
                      <a:pt x="344" y="411"/>
                    </a:lnTo>
                    <a:lnTo>
                      <a:pt x="346" y="411"/>
                    </a:lnTo>
                    <a:lnTo>
                      <a:pt x="346" y="447"/>
                    </a:lnTo>
                    <a:lnTo>
                      <a:pt x="344" y="447"/>
                    </a:lnTo>
                    <a:lnTo>
                      <a:pt x="344" y="460"/>
                    </a:lnTo>
                    <a:lnTo>
                      <a:pt x="346" y="461"/>
                    </a:lnTo>
                    <a:lnTo>
                      <a:pt x="346" y="463"/>
                    </a:lnTo>
                    <a:lnTo>
                      <a:pt x="347" y="464"/>
                    </a:lnTo>
                    <a:lnTo>
                      <a:pt x="347" y="469"/>
                    </a:lnTo>
                    <a:lnTo>
                      <a:pt x="346" y="469"/>
                    </a:lnTo>
                    <a:lnTo>
                      <a:pt x="347" y="480"/>
                    </a:lnTo>
                    <a:lnTo>
                      <a:pt x="346" y="480"/>
                    </a:lnTo>
                    <a:lnTo>
                      <a:pt x="346" y="508"/>
                    </a:lnTo>
                    <a:lnTo>
                      <a:pt x="344" y="537"/>
                    </a:lnTo>
                    <a:lnTo>
                      <a:pt x="344" y="562"/>
                    </a:lnTo>
                    <a:lnTo>
                      <a:pt x="347" y="560"/>
                    </a:lnTo>
                    <a:lnTo>
                      <a:pt x="346" y="574"/>
                    </a:lnTo>
                    <a:lnTo>
                      <a:pt x="344" y="587"/>
                    </a:lnTo>
                    <a:lnTo>
                      <a:pt x="344" y="588"/>
                    </a:lnTo>
                    <a:lnTo>
                      <a:pt x="343" y="593"/>
                    </a:lnTo>
                    <a:lnTo>
                      <a:pt x="346" y="598"/>
                    </a:lnTo>
                    <a:lnTo>
                      <a:pt x="344" y="598"/>
                    </a:lnTo>
                    <a:lnTo>
                      <a:pt x="344" y="604"/>
                    </a:lnTo>
                    <a:lnTo>
                      <a:pt x="343" y="604"/>
                    </a:lnTo>
                    <a:lnTo>
                      <a:pt x="344" y="612"/>
                    </a:lnTo>
                    <a:lnTo>
                      <a:pt x="343" y="616"/>
                    </a:lnTo>
                    <a:lnTo>
                      <a:pt x="343" y="621"/>
                    </a:lnTo>
                    <a:lnTo>
                      <a:pt x="344" y="629"/>
                    </a:lnTo>
                    <a:lnTo>
                      <a:pt x="343" y="627"/>
                    </a:lnTo>
                    <a:lnTo>
                      <a:pt x="343" y="660"/>
                    </a:lnTo>
                    <a:lnTo>
                      <a:pt x="341" y="657"/>
                    </a:lnTo>
                    <a:lnTo>
                      <a:pt x="341" y="672"/>
                    </a:lnTo>
                    <a:lnTo>
                      <a:pt x="343" y="669"/>
                    </a:lnTo>
                    <a:lnTo>
                      <a:pt x="341" y="678"/>
                    </a:lnTo>
                    <a:lnTo>
                      <a:pt x="341" y="697"/>
                    </a:lnTo>
                    <a:lnTo>
                      <a:pt x="343" y="700"/>
                    </a:lnTo>
                    <a:lnTo>
                      <a:pt x="343" y="709"/>
                    </a:lnTo>
                    <a:lnTo>
                      <a:pt x="341" y="708"/>
                    </a:lnTo>
                    <a:lnTo>
                      <a:pt x="341" y="706"/>
                    </a:lnTo>
                    <a:lnTo>
                      <a:pt x="339" y="709"/>
                    </a:lnTo>
                    <a:lnTo>
                      <a:pt x="339" y="717"/>
                    </a:lnTo>
                    <a:lnTo>
                      <a:pt x="341" y="722"/>
                    </a:lnTo>
                    <a:lnTo>
                      <a:pt x="341" y="731"/>
                    </a:lnTo>
                    <a:lnTo>
                      <a:pt x="339" y="731"/>
                    </a:lnTo>
                    <a:lnTo>
                      <a:pt x="339" y="740"/>
                    </a:lnTo>
                    <a:lnTo>
                      <a:pt x="341" y="742"/>
                    </a:lnTo>
                    <a:lnTo>
                      <a:pt x="341" y="751"/>
                    </a:lnTo>
                    <a:lnTo>
                      <a:pt x="343" y="754"/>
                    </a:lnTo>
                    <a:lnTo>
                      <a:pt x="343" y="757"/>
                    </a:lnTo>
                    <a:lnTo>
                      <a:pt x="341" y="753"/>
                    </a:lnTo>
                    <a:lnTo>
                      <a:pt x="341" y="759"/>
                    </a:lnTo>
                    <a:lnTo>
                      <a:pt x="339" y="762"/>
                    </a:lnTo>
                    <a:lnTo>
                      <a:pt x="339" y="775"/>
                    </a:lnTo>
                    <a:lnTo>
                      <a:pt x="341" y="779"/>
                    </a:lnTo>
                    <a:lnTo>
                      <a:pt x="341" y="801"/>
                    </a:lnTo>
                    <a:lnTo>
                      <a:pt x="339" y="799"/>
                    </a:lnTo>
                    <a:lnTo>
                      <a:pt x="339" y="802"/>
                    </a:lnTo>
                    <a:lnTo>
                      <a:pt x="338" y="815"/>
                    </a:lnTo>
                    <a:lnTo>
                      <a:pt x="339" y="826"/>
                    </a:lnTo>
                    <a:lnTo>
                      <a:pt x="338" y="838"/>
                    </a:lnTo>
                    <a:lnTo>
                      <a:pt x="339" y="838"/>
                    </a:lnTo>
                    <a:lnTo>
                      <a:pt x="339" y="877"/>
                    </a:lnTo>
                    <a:lnTo>
                      <a:pt x="341" y="880"/>
                    </a:lnTo>
                    <a:lnTo>
                      <a:pt x="341" y="885"/>
                    </a:lnTo>
                    <a:lnTo>
                      <a:pt x="339" y="889"/>
                    </a:lnTo>
                    <a:lnTo>
                      <a:pt x="339" y="896"/>
                    </a:lnTo>
                    <a:lnTo>
                      <a:pt x="338" y="897"/>
                    </a:lnTo>
                    <a:lnTo>
                      <a:pt x="336" y="900"/>
                    </a:lnTo>
                    <a:lnTo>
                      <a:pt x="338" y="913"/>
                    </a:lnTo>
                    <a:lnTo>
                      <a:pt x="338" y="925"/>
                    </a:lnTo>
                    <a:lnTo>
                      <a:pt x="339" y="938"/>
                    </a:lnTo>
                    <a:lnTo>
                      <a:pt x="338" y="938"/>
                    </a:lnTo>
                    <a:lnTo>
                      <a:pt x="338" y="976"/>
                    </a:lnTo>
                    <a:lnTo>
                      <a:pt x="336" y="976"/>
                    </a:lnTo>
                    <a:lnTo>
                      <a:pt x="336" y="983"/>
                    </a:lnTo>
                    <a:lnTo>
                      <a:pt x="338" y="981"/>
                    </a:lnTo>
                    <a:lnTo>
                      <a:pt x="338" y="1000"/>
                    </a:lnTo>
                    <a:lnTo>
                      <a:pt x="336" y="1001"/>
                    </a:lnTo>
                    <a:lnTo>
                      <a:pt x="336" y="1015"/>
                    </a:lnTo>
                    <a:lnTo>
                      <a:pt x="338" y="1017"/>
                    </a:lnTo>
                    <a:lnTo>
                      <a:pt x="336" y="1021"/>
                    </a:lnTo>
                    <a:lnTo>
                      <a:pt x="338" y="1023"/>
                    </a:lnTo>
                    <a:lnTo>
                      <a:pt x="338" y="1028"/>
                    </a:lnTo>
                    <a:lnTo>
                      <a:pt x="336" y="1029"/>
                    </a:lnTo>
                    <a:lnTo>
                      <a:pt x="336" y="1032"/>
                    </a:lnTo>
                    <a:lnTo>
                      <a:pt x="338" y="1038"/>
                    </a:lnTo>
                    <a:lnTo>
                      <a:pt x="336" y="1038"/>
                    </a:lnTo>
                    <a:lnTo>
                      <a:pt x="338" y="1048"/>
                    </a:lnTo>
                    <a:lnTo>
                      <a:pt x="336" y="1043"/>
                    </a:lnTo>
                    <a:lnTo>
                      <a:pt x="336" y="1041"/>
                    </a:lnTo>
                    <a:lnTo>
                      <a:pt x="335" y="1040"/>
                    </a:lnTo>
                    <a:lnTo>
                      <a:pt x="335" y="1051"/>
                    </a:lnTo>
                    <a:lnTo>
                      <a:pt x="336" y="1054"/>
                    </a:lnTo>
                    <a:lnTo>
                      <a:pt x="336" y="1057"/>
                    </a:lnTo>
                    <a:lnTo>
                      <a:pt x="335" y="1057"/>
                    </a:lnTo>
                    <a:lnTo>
                      <a:pt x="335" y="1065"/>
                    </a:lnTo>
                    <a:lnTo>
                      <a:pt x="333" y="1065"/>
                    </a:lnTo>
                    <a:lnTo>
                      <a:pt x="333" y="1088"/>
                    </a:lnTo>
                    <a:lnTo>
                      <a:pt x="335" y="1100"/>
                    </a:lnTo>
                    <a:lnTo>
                      <a:pt x="333" y="1102"/>
                    </a:lnTo>
                    <a:lnTo>
                      <a:pt x="333" y="1110"/>
                    </a:lnTo>
                    <a:lnTo>
                      <a:pt x="335" y="1119"/>
                    </a:lnTo>
                    <a:lnTo>
                      <a:pt x="335" y="1125"/>
                    </a:lnTo>
                    <a:lnTo>
                      <a:pt x="333" y="1127"/>
                    </a:lnTo>
                    <a:lnTo>
                      <a:pt x="333" y="1147"/>
                    </a:lnTo>
                    <a:lnTo>
                      <a:pt x="332" y="1149"/>
                    </a:lnTo>
                    <a:lnTo>
                      <a:pt x="333" y="1159"/>
                    </a:lnTo>
                    <a:lnTo>
                      <a:pt x="332" y="1158"/>
                    </a:lnTo>
                    <a:lnTo>
                      <a:pt x="332" y="1153"/>
                    </a:lnTo>
                    <a:lnTo>
                      <a:pt x="330" y="1155"/>
                    </a:lnTo>
                    <a:lnTo>
                      <a:pt x="330" y="1170"/>
                    </a:lnTo>
                    <a:lnTo>
                      <a:pt x="329" y="1169"/>
                    </a:lnTo>
                    <a:lnTo>
                      <a:pt x="329" y="1178"/>
                    </a:lnTo>
                    <a:lnTo>
                      <a:pt x="330" y="1189"/>
                    </a:lnTo>
                    <a:lnTo>
                      <a:pt x="332" y="1198"/>
                    </a:lnTo>
                    <a:lnTo>
                      <a:pt x="332" y="1208"/>
                    </a:lnTo>
                    <a:lnTo>
                      <a:pt x="330" y="1206"/>
                    </a:lnTo>
                    <a:lnTo>
                      <a:pt x="330" y="1203"/>
                    </a:lnTo>
                    <a:lnTo>
                      <a:pt x="329" y="1203"/>
                    </a:lnTo>
                    <a:lnTo>
                      <a:pt x="329" y="1206"/>
                    </a:lnTo>
                    <a:lnTo>
                      <a:pt x="327" y="1208"/>
                    </a:lnTo>
                    <a:lnTo>
                      <a:pt x="330" y="1211"/>
                    </a:lnTo>
                    <a:lnTo>
                      <a:pt x="330" y="1214"/>
                    </a:lnTo>
                    <a:lnTo>
                      <a:pt x="329" y="1215"/>
                    </a:lnTo>
                    <a:lnTo>
                      <a:pt x="327" y="1215"/>
                    </a:lnTo>
                    <a:lnTo>
                      <a:pt x="327" y="1231"/>
                    </a:lnTo>
                    <a:lnTo>
                      <a:pt x="325" y="1231"/>
                    </a:lnTo>
                    <a:lnTo>
                      <a:pt x="325" y="1237"/>
                    </a:lnTo>
                    <a:lnTo>
                      <a:pt x="327" y="1239"/>
                    </a:lnTo>
                    <a:lnTo>
                      <a:pt x="327" y="1240"/>
                    </a:lnTo>
                    <a:lnTo>
                      <a:pt x="329" y="1242"/>
                    </a:lnTo>
                    <a:lnTo>
                      <a:pt x="327" y="1251"/>
                    </a:lnTo>
                    <a:lnTo>
                      <a:pt x="327" y="1257"/>
                    </a:lnTo>
                    <a:lnTo>
                      <a:pt x="325" y="1262"/>
                    </a:lnTo>
                    <a:lnTo>
                      <a:pt x="325" y="1273"/>
                    </a:lnTo>
                    <a:lnTo>
                      <a:pt x="324" y="1270"/>
                    </a:lnTo>
                    <a:lnTo>
                      <a:pt x="324" y="1248"/>
                    </a:lnTo>
                    <a:lnTo>
                      <a:pt x="322" y="1251"/>
                    </a:lnTo>
                    <a:lnTo>
                      <a:pt x="322" y="1260"/>
                    </a:lnTo>
                    <a:lnTo>
                      <a:pt x="321" y="1257"/>
                    </a:lnTo>
                    <a:lnTo>
                      <a:pt x="321" y="1248"/>
                    </a:lnTo>
                    <a:lnTo>
                      <a:pt x="322" y="1248"/>
                    </a:lnTo>
                    <a:lnTo>
                      <a:pt x="324" y="1245"/>
                    </a:lnTo>
                    <a:lnTo>
                      <a:pt x="324" y="1234"/>
                    </a:lnTo>
                    <a:lnTo>
                      <a:pt x="322" y="1232"/>
                    </a:lnTo>
                    <a:lnTo>
                      <a:pt x="322" y="1231"/>
                    </a:lnTo>
                    <a:lnTo>
                      <a:pt x="321" y="1231"/>
                    </a:lnTo>
                    <a:lnTo>
                      <a:pt x="321" y="1226"/>
                    </a:lnTo>
                    <a:lnTo>
                      <a:pt x="322" y="1226"/>
                    </a:lnTo>
                    <a:lnTo>
                      <a:pt x="322" y="1209"/>
                    </a:lnTo>
                    <a:lnTo>
                      <a:pt x="321" y="1200"/>
                    </a:lnTo>
                    <a:lnTo>
                      <a:pt x="321" y="1189"/>
                    </a:lnTo>
                    <a:lnTo>
                      <a:pt x="322" y="1189"/>
                    </a:lnTo>
                    <a:lnTo>
                      <a:pt x="322" y="1197"/>
                    </a:lnTo>
                    <a:lnTo>
                      <a:pt x="324" y="1198"/>
                    </a:lnTo>
                    <a:lnTo>
                      <a:pt x="324" y="1192"/>
                    </a:lnTo>
                    <a:lnTo>
                      <a:pt x="325" y="1192"/>
                    </a:lnTo>
                    <a:lnTo>
                      <a:pt x="325" y="1186"/>
                    </a:lnTo>
                    <a:lnTo>
                      <a:pt x="327" y="1186"/>
                    </a:lnTo>
                    <a:lnTo>
                      <a:pt x="325" y="1184"/>
                    </a:lnTo>
                    <a:lnTo>
                      <a:pt x="325" y="1176"/>
                    </a:lnTo>
                    <a:lnTo>
                      <a:pt x="324" y="1178"/>
                    </a:lnTo>
                    <a:lnTo>
                      <a:pt x="324" y="1164"/>
                    </a:lnTo>
                    <a:lnTo>
                      <a:pt x="322" y="1150"/>
                    </a:lnTo>
                    <a:lnTo>
                      <a:pt x="324" y="1136"/>
                    </a:lnTo>
                    <a:lnTo>
                      <a:pt x="325" y="1127"/>
                    </a:lnTo>
                    <a:lnTo>
                      <a:pt x="325" y="1125"/>
                    </a:lnTo>
                    <a:lnTo>
                      <a:pt x="324" y="1125"/>
                    </a:lnTo>
                    <a:lnTo>
                      <a:pt x="324" y="1127"/>
                    </a:lnTo>
                    <a:lnTo>
                      <a:pt x="322" y="1125"/>
                    </a:lnTo>
                    <a:lnTo>
                      <a:pt x="322" y="1122"/>
                    </a:lnTo>
                    <a:lnTo>
                      <a:pt x="324" y="1114"/>
                    </a:lnTo>
                    <a:lnTo>
                      <a:pt x="324" y="1096"/>
                    </a:lnTo>
                    <a:lnTo>
                      <a:pt x="325" y="1097"/>
                    </a:lnTo>
                    <a:lnTo>
                      <a:pt x="325" y="1090"/>
                    </a:lnTo>
                    <a:lnTo>
                      <a:pt x="324" y="1090"/>
                    </a:lnTo>
                    <a:lnTo>
                      <a:pt x="324" y="1079"/>
                    </a:lnTo>
                    <a:lnTo>
                      <a:pt x="325" y="1077"/>
                    </a:lnTo>
                    <a:lnTo>
                      <a:pt x="325" y="1073"/>
                    </a:lnTo>
                    <a:lnTo>
                      <a:pt x="324" y="1073"/>
                    </a:lnTo>
                    <a:lnTo>
                      <a:pt x="325" y="1068"/>
                    </a:lnTo>
                    <a:lnTo>
                      <a:pt x="324" y="1059"/>
                    </a:lnTo>
                    <a:lnTo>
                      <a:pt x="324" y="1052"/>
                    </a:lnTo>
                    <a:lnTo>
                      <a:pt x="322" y="1054"/>
                    </a:lnTo>
                    <a:lnTo>
                      <a:pt x="322" y="1055"/>
                    </a:lnTo>
                    <a:lnTo>
                      <a:pt x="321" y="1055"/>
                    </a:lnTo>
                    <a:lnTo>
                      <a:pt x="321" y="1045"/>
                    </a:lnTo>
                    <a:lnTo>
                      <a:pt x="319" y="1040"/>
                    </a:lnTo>
                    <a:lnTo>
                      <a:pt x="319" y="1038"/>
                    </a:lnTo>
                    <a:lnTo>
                      <a:pt x="321" y="1041"/>
                    </a:lnTo>
                    <a:lnTo>
                      <a:pt x="321" y="1043"/>
                    </a:lnTo>
                    <a:lnTo>
                      <a:pt x="322" y="1043"/>
                    </a:lnTo>
                    <a:lnTo>
                      <a:pt x="322" y="1045"/>
                    </a:lnTo>
                    <a:lnTo>
                      <a:pt x="324" y="1046"/>
                    </a:lnTo>
                    <a:lnTo>
                      <a:pt x="324" y="1032"/>
                    </a:lnTo>
                    <a:lnTo>
                      <a:pt x="322" y="1034"/>
                    </a:lnTo>
                    <a:lnTo>
                      <a:pt x="322" y="1029"/>
                    </a:lnTo>
                    <a:lnTo>
                      <a:pt x="324" y="1026"/>
                    </a:lnTo>
                    <a:lnTo>
                      <a:pt x="324" y="1024"/>
                    </a:lnTo>
                    <a:lnTo>
                      <a:pt x="325" y="1021"/>
                    </a:lnTo>
                    <a:lnTo>
                      <a:pt x="325" y="1015"/>
                    </a:lnTo>
                    <a:lnTo>
                      <a:pt x="324" y="1017"/>
                    </a:lnTo>
                    <a:lnTo>
                      <a:pt x="324" y="1010"/>
                    </a:lnTo>
                    <a:lnTo>
                      <a:pt x="325" y="1010"/>
                    </a:lnTo>
                    <a:lnTo>
                      <a:pt x="325" y="1012"/>
                    </a:lnTo>
                    <a:lnTo>
                      <a:pt x="327" y="1010"/>
                    </a:lnTo>
                    <a:lnTo>
                      <a:pt x="327" y="1004"/>
                    </a:lnTo>
                    <a:lnTo>
                      <a:pt x="325" y="1006"/>
                    </a:lnTo>
                    <a:lnTo>
                      <a:pt x="325" y="1000"/>
                    </a:lnTo>
                    <a:lnTo>
                      <a:pt x="324" y="996"/>
                    </a:lnTo>
                    <a:lnTo>
                      <a:pt x="324" y="989"/>
                    </a:lnTo>
                    <a:lnTo>
                      <a:pt x="322" y="992"/>
                    </a:lnTo>
                    <a:lnTo>
                      <a:pt x="322" y="984"/>
                    </a:lnTo>
                    <a:lnTo>
                      <a:pt x="321" y="981"/>
                    </a:lnTo>
                    <a:lnTo>
                      <a:pt x="321" y="979"/>
                    </a:lnTo>
                    <a:lnTo>
                      <a:pt x="319" y="981"/>
                    </a:lnTo>
                    <a:lnTo>
                      <a:pt x="319" y="979"/>
                    </a:lnTo>
                    <a:lnTo>
                      <a:pt x="318" y="987"/>
                    </a:lnTo>
                    <a:lnTo>
                      <a:pt x="318" y="981"/>
                    </a:lnTo>
                    <a:lnTo>
                      <a:pt x="319" y="978"/>
                    </a:lnTo>
                    <a:lnTo>
                      <a:pt x="319" y="975"/>
                    </a:lnTo>
                    <a:lnTo>
                      <a:pt x="321" y="975"/>
                    </a:lnTo>
                    <a:lnTo>
                      <a:pt x="321" y="965"/>
                    </a:lnTo>
                    <a:lnTo>
                      <a:pt x="322" y="970"/>
                    </a:lnTo>
                    <a:lnTo>
                      <a:pt x="324" y="967"/>
                    </a:lnTo>
                    <a:lnTo>
                      <a:pt x="325" y="967"/>
                    </a:lnTo>
                    <a:lnTo>
                      <a:pt x="325" y="969"/>
                    </a:lnTo>
                    <a:lnTo>
                      <a:pt x="327" y="970"/>
                    </a:lnTo>
                    <a:lnTo>
                      <a:pt x="327" y="965"/>
                    </a:lnTo>
                    <a:lnTo>
                      <a:pt x="329" y="962"/>
                    </a:lnTo>
                    <a:lnTo>
                      <a:pt x="329" y="958"/>
                    </a:lnTo>
                    <a:lnTo>
                      <a:pt x="325" y="953"/>
                    </a:lnTo>
                    <a:lnTo>
                      <a:pt x="327" y="950"/>
                    </a:lnTo>
                    <a:lnTo>
                      <a:pt x="327" y="942"/>
                    </a:lnTo>
                    <a:lnTo>
                      <a:pt x="325" y="944"/>
                    </a:lnTo>
                    <a:lnTo>
                      <a:pt x="325" y="942"/>
                    </a:lnTo>
                    <a:lnTo>
                      <a:pt x="324" y="941"/>
                    </a:lnTo>
                    <a:lnTo>
                      <a:pt x="324" y="939"/>
                    </a:lnTo>
                    <a:lnTo>
                      <a:pt x="322" y="938"/>
                    </a:lnTo>
                    <a:lnTo>
                      <a:pt x="322" y="933"/>
                    </a:lnTo>
                    <a:lnTo>
                      <a:pt x="324" y="933"/>
                    </a:lnTo>
                    <a:lnTo>
                      <a:pt x="324" y="916"/>
                    </a:lnTo>
                    <a:lnTo>
                      <a:pt x="322" y="916"/>
                    </a:lnTo>
                    <a:lnTo>
                      <a:pt x="322" y="910"/>
                    </a:lnTo>
                    <a:lnTo>
                      <a:pt x="321" y="908"/>
                    </a:lnTo>
                    <a:lnTo>
                      <a:pt x="321" y="906"/>
                    </a:lnTo>
                    <a:lnTo>
                      <a:pt x="322" y="903"/>
                    </a:lnTo>
                    <a:lnTo>
                      <a:pt x="321" y="896"/>
                    </a:lnTo>
                    <a:lnTo>
                      <a:pt x="321" y="875"/>
                    </a:lnTo>
                    <a:lnTo>
                      <a:pt x="322" y="868"/>
                    </a:lnTo>
                    <a:lnTo>
                      <a:pt x="321" y="865"/>
                    </a:lnTo>
                    <a:lnTo>
                      <a:pt x="324" y="861"/>
                    </a:lnTo>
                    <a:lnTo>
                      <a:pt x="324" y="851"/>
                    </a:lnTo>
                    <a:lnTo>
                      <a:pt x="322" y="847"/>
                    </a:lnTo>
                    <a:lnTo>
                      <a:pt x="322" y="837"/>
                    </a:lnTo>
                    <a:lnTo>
                      <a:pt x="321" y="835"/>
                    </a:lnTo>
                    <a:lnTo>
                      <a:pt x="322" y="832"/>
                    </a:lnTo>
                    <a:lnTo>
                      <a:pt x="322" y="820"/>
                    </a:lnTo>
                    <a:lnTo>
                      <a:pt x="324" y="820"/>
                    </a:lnTo>
                    <a:lnTo>
                      <a:pt x="324" y="809"/>
                    </a:lnTo>
                    <a:lnTo>
                      <a:pt x="322" y="799"/>
                    </a:lnTo>
                    <a:lnTo>
                      <a:pt x="321" y="795"/>
                    </a:lnTo>
                    <a:lnTo>
                      <a:pt x="324" y="796"/>
                    </a:lnTo>
                    <a:lnTo>
                      <a:pt x="322" y="795"/>
                    </a:lnTo>
                    <a:lnTo>
                      <a:pt x="322" y="782"/>
                    </a:lnTo>
                    <a:lnTo>
                      <a:pt x="324" y="778"/>
                    </a:lnTo>
                    <a:lnTo>
                      <a:pt x="324" y="768"/>
                    </a:lnTo>
                    <a:lnTo>
                      <a:pt x="325" y="767"/>
                    </a:lnTo>
                    <a:lnTo>
                      <a:pt x="325" y="762"/>
                    </a:lnTo>
                    <a:lnTo>
                      <a:pt x="324" y="761"/>
                    </a:lnTo>
                    <a:lnTo>
                      <a:pt x="324" y="736"/>
                    </a:lnTo>
                    <a:lnTo>
                      <a:pt x="322" y="731"/>
                    </a:lnTo>
                    <a:lnTo>
                      <a:pt x="322" y="726"/>
                    </a:lnTo>
                    <a:lnTo>
                      <a:pt x="321" y="731"/>
                    </a:lnTo>
                    <a:lnTo>
                      <a:pt x="324" y="720"/>
                    </a:lnTo>
                    <a:lnTo>
                      <a:pt x="322" y="717"/>
                    </a:lnTo>
                    <a:lnTo>
                      <a:pt x="322" y="709"/>
                    </a:lnTo>
                    <a:lnTo>
                      <a:pt x="324" y="705"/>
                    </a:lnTo>
                    <a:lnTo>
                      <a:pt x="324" y="689"/>
                    </a:lnTo>
                    <a:lnTo>
                      <a:pt x="322" y="689"/>
                    </a:lnTo>
                    <a:lnTo>
                      <a:pt x="322" y="694"/>
                    </a:lnTo>
                    <a:lnTo>
                      <a:pt x="321" y="695"/>
                    </a:lnTo>
                    <a:lnTo>
                      <a:pt x="321" y="685"/>
                    </a:lnTo>
                    <a:lnTo>
                      <a:pt x="322" y="675"/>
                    </a:lnTo>
                    <a:lnTo>
                      <a:pt x="324" y="669"/>
                    </a:lnTo>
                    <a:lnTo>
                      <a:pt x="325" y="667"/>
                    </a:lnTo>
                    <a:lnTo>
                      <a:pt x="325" y="664"/>
                    </a:lnTo>
                    <a:lnTo>
                      <a:pt x="324" y="663"/>
                    </a:lnTo>
                    <a:lnTo>
                      <a:pt x="324" y="646"/>
                    </a:lnTo>
                    <a:lnTo>
                      <a:pt x="321" y="638"/>
                    </a:lnTo>
                    <a:lnTo>
                      <a:pt x="319" y="629"/>
                    </a:lnTo>
                    <a:lnTo>
                      <a:pt x="319" y="621"/>
                    </a:lnTo>
                    <a:lnTo>
                      <a:pt x="318" y="622"/>
                    </a:lnTo>
                    <a:lnTo>
                      <a:pt x="318" y="624"/>
                    </a:lnTo>
                    <a:lnTo>
                      <a:pt x="316" y="615"/>
                    </a:lnTo>
                    <a:lnTo>
                      <a:pt x="316" y="604"/>
                    </a:lnTo>
                    <a:lnTo>
                      <a:pt x="318" y="596"/>
                    </a:lnTo>
                    <a:lnTo>
                      <a:pt x="319" y="598"/>
                    </a:lnTo>
                    <a:lnTo>
                      <a:pt x="319" y="593"/>
                    </a:lnTo>
                    <a:lnTo>
                      <a:pt x="321" y="591"/>
                    </a:lnTo>
                    <a:lnTo>
                      <a:pt x="321" y="585"/>
                    </a:lnTo>
                    <a:lnTo>
                      <a:pt x="319" y="584"/>
                    </a:lnTo>
                    <a:lnTo>
                      <a:pt x="319" y="582"/>
                    </a:lnTo>
                    <a:lnTo>
                      <a:pt x="322" y="582"/>
                    </a:lnTo>
                    <a:lnTo>
                      <a:pt x="322" y="567"/>
                    </a:lnTo>
                    <a:lnTo>
                      <a:pt x="321" y="565"/>
                    </a:lnTo>
                    <a:lnTo>
                      <a:pt x="321" y="563"/>
                    </a:lnTo>
                    <a:lnTo>
                      <a:pt x="322" y="562"/>
                    </a:lnTo>
                    <a:lnTo>
                      <a:pt x="322" y="542"/>
                    </a:lnTo>
                    <a:lnTo>
                      <a:pt x="324" y="539"/>
                    </a:lnTo>
                    <a:lnTo>
                      <a:pt x="322" y="536"/>
                    </a:lnTo>
                    <a:lnTo>
                      <a:pt x="322" y="532"/>
                    </a:lnTo>
                    <a:lnTo>
                      <a:pt x="324" y="525"/>
                    </a:lnTo>
                    <a:lnTo>
                      <a:pt x="322" y="525"/>
                    </a:lnTo>
                    <a:lnTo>
                      <a:pt x="322" y="512"/>
                    </a:lnTo>
                    <a:lnTo>
                      <a:pt x="321" y="512"/>
                    </a:lnTo>
                    <a:lnTo>
                      <a:pt x="321" y="505"/>
                    </a:lnTo>
                    <a:lnTo>
                      <a:pt x="322" y="505"/>
                    </a:lnTo>
                    <a:lnTo>
                      <a:pt x="322" y="483"/>
                    </a:lnTo>
                    <a:lnTo>
                      <a:pt x="321" y="481"/>
                    </a:lnTo>
                    <a:lnTo>
                      <a:pt x="321" y="467"/>
                    </a:lnTo>
                    <a:lnTo>
                      <a:pt x="319" y="467"/>
                    </a:lnTo>
                    <a:lnTo>
                      <a:pt x="319" y="466"/>
                    </a:lnTo>
                    <a:lnTo>
                      <a:pt x="321" y="464"/>
                    </a:lnTo>
                    <a:lnTo>
                      <a:pt x="321" y="455"/>
                    </a:lnTo>
                    <a:lnTo>
                      <a:pt x="322" y="456"/>
                    </a:lnTo>
                    <a:lnTo>
                      <a:pt x="322" y="461"/>
                    </a:lnTo>
                    <a:lnTo>
                      <a:pt x="324" y="458"/>
                    </a:lnTo>
                    <a:lnTo>
                      <a:pt x="322" y="450"/>
                    </a:lnTo>
                    <a:lnTo>
                      <a:pt x="321" y="444"/>
                    </a:lnTo>
                    <a:lnTo>
                      <a:pt x="319" y="436"/>
                    </a:lnTo>
                    <a:lnTo>
                      <a:pt x="319" y="404"/>
                    </a:lnTo>
                    <a:lnTo>
                      <a:pt x="318" y="402"/>
                    </a:lnTo>
                    <a:lnTo>
                      <a:pt x="319" y="402"/>
                    </a:lnTo>
                    <a:lnTo>
                      <a:pt x="318" y="393"/>
                    </a:lnTo>
                    <a:lnTo>
                      <a:pt x="319" y="394"/>
                    </a:lnTo>
                    <a:lnTo>
                      <a:pt x="319" y="382"/>
                    </a:lnTo>
                    <a:lnTo>
                      <a:pt x="321" y="379"/>
                    </a:lnTo>
                    <a:lnTo>
                      <a:pt x="321" y="366"/>
                    </a:lnTo>
                    <a:lnTo>
                      <a:pt x="319" y="356"/>
                    </a:lnTo>
                    <a:lnTo>
                      <a:pt x="319" y="357"/>
                    </a:lnTo>
                    <a:lnTo>
                      <a:pt x="318" y="345"/>
                    </a:lnTo>
                    <a:lnTo>
                      <a:pt x="318" y="329"/>
                    </a:lnTo>
                    <a:lnTo>
                      <a:pt x="316" y="326"/>
                    </a:lnTo>
                    <a:lnTo>
                      <a:pt x="318" y="325"/>
                    </a:lnTo>
                    <a:lnTo>
                      <a:pt x="318" y="318"/>
                    </a:lnTo>
                    <a:lnTo>
                      <a:pt x="319" y="315"/>
                    </a:lnTo>
                    <a:lnTo>
                      <a:pt x="319" y="292"/>
                    </a:lnTo>
                    <a:lnTo>
                      <a:pt x="318" y="293"/>
                    </a:lnTo>
                    <a:lnTo>
                      <a:pt x="318" y="283"/>
                    </a:lnTo>
                    <a:lnTo>
                      <a:pt x="319" y="283"/>
                    </a:lnTo>
                    <a:lnTo>
                      <a:pt x="321" y="281"/>
                    </a:lnTo>
                    <a:lnTo>
                      <a:pt x="322" y="283"/>
                    </a:lnTo>
                    <a:lnTo>
                      <a:pt x="322" y="278"/>
                    </a:lnTo>
                    <a:lnTo>
                      <a:pt x="321" y="273"/>
                    </a:lnTo>
                    <a:lnTo>
                      <a:pt x="319" y="275"/>
                    </a:lnTo>
                    <a:lnTo>
                      <a:pt x="319" y="261"/>
                    </a:lnTo>
                    <a:lnTo>
                      <a:pt x="318" y="259"/>
                    </a:lnTo>
                    <a:lnTo>
                      <a:pt x="318" y="258"/>
                    </a:lnTo>
                    <a:lnTo>
                      <a:pt x="319" y="258"/>
                    </a:lnTo>
                    <a:lnTo>
                      <a:pt x="319" y="256"/>
                    </a:lnTo>
                    <a:lnTo>
                      <a:pt x="321" y="256"/>
                    </a:lnTo>
                    <a:lnTo>
                      <a:pt x="321" y="255"/>
                    </a:lnTo>
                    <a:lnTo>
                      <a:pt x="322" y="250"/>
                    </a:lnTo>
                    <a:lnTo>
                      <a:pt x="322" y="227"/>
                    </a:lnTo>
                    <a:lnTo>
                      <a:pt x="321" y="225"/>
                    </a:lnTo>
                    <a:lnTo>
                      <a:pt x="321" y="221"/>
                    </a:lnTo>
                    <a:lnTo>
                      <a:pt x="322" y="221"/>
                    </a:lnTo>
                    <a:lnTo>
                      <a:pt x="322" y="214"/>
                    </a:lnTo>
                    <a:lnTo>
                      <a:pt x="324" y="216"/>
                    </a:lnTo>
                    <a:lnTo>
                      <a:pt x="324" y="203"/>
                    </a:lnTo>
                    <a:lnTo>
                      <a:pt x="322" y="194"/>
                    </a:lnTo>
                    <a:lnTo>
                      <a:pt x="322" y="185"/>
                    </a:lnTo>
                    <a:lnTo>
                      <a:pt x="321" y="185"/>
                    </a:lnTo>
                    <a:lnTo>
                      <a:pt x="321" y="189"/>
                    </a:lnTo>
                    <a:lnTo>
                      <a:pt x="319" y="186"/>
                    </a:lnTo>
                    <a:lnTo>
                      <a:pt x="319" y="123"/>
                    </a:lnTo>
                    <a:lnTo>
                      <a:pt x="318" y="123"/>
                    </a:lnTo>
                    <a:lnTo>
                      <a:pt x="318" y="99"/>
                    </a:lnTo>
                    <a:lnTo>
                      <a:pt x="319" y="106"/>
                    </a:lnTo>
                    <a:lnTo>
                      <a:pt x="319" y="98"/>
                    </a:lnTo>
                    <a:lnTo>
                      <a:pt x="318" y="96"/>
                    </a:lnTo>
                    <a:lnTo>
                      <a:pt x="318" y="87"/>
                    </a:lnTo>
                    <a:lnTo>
                      <a:pt x="319" y="87"/>
                    </a:lnTo>
                    <a:lnTo>
                      <a:pt x="319" y="81"/>
                    </a:lnTo>
                    <a:lnTo>
                      <a:pt x="318" y="79"/>
                    </a:lnTo>
                    <a:lnTo>
                      <a:pt x="318" y="75"/>
                    </a:lnTo>
                    <a:lnTo>
                      <a:pt x="319" y="75"/>
                    </a:lnTo>
                    <a:lnTo>
                      <a:pt x="319" y="64"/>
                    </a:lnTo>
                    <a:lnTo>
                      <a:pt x="318" y="59"/>
                    </a:lnTo>
                    <a:lnTo>
                      <a:pt x="318" y="54"/>
                    </a:lnTo>
                    <a:lnTo>
                      <a:pt x="316" y="51"/>
                    </a:lnTo>
                    <a:lnTo>
                      <a:pt x="318" y="50"/>
                    </a:lnTo>
                    <a:lnTo>
                      <a:pt x="318" y="36"/>
                    </a:lnTo>
                    <a:lnTo>
                      <a:pt x="319" y="33"/>
                    </a:lnTo>
                    <a:lnTo>
                      <a:pt x="313" y="33"/>
                    </a:lnTo>
                    <a:lnTo>
                      <a:pt x="313" y="34"/>
                    </a:lnTo>
                    <a:lnTo>
                      <a:pt x="308" y="34"/>
                    </a:lnTo>
                    <a:lnTo>
                      <a:pt x="307" y="36"/>
                    </a:lnTo>
                    <a:lnTo>
                      <a:pt x="312" y="36"/>
                    </a:lnTo>
                    <a:lnTo>
                      <a:pt x="312" y="37"/>
                    </a:lnTo>
                    <a:lnTo>
                      <a:pt x="296" y="37"/>
                    </a:lnTo>
                    <a:lnTo>
                      <a:pt x="274" y="41"/>
                    </a:lnTo>
                    <a:lnTo>
                      <a:pt x="250" y="41"/>
                    </a:lnTo>
                    <a:lnTo>
                      <a:pt x="251" y="39"/>
                    </a:lnTo>
                    <a:lnTo>
                      <a:pt x="242" y="39"/>
                    </a:lnTo>
                    <a:lnTo>
                      <a:pt x="240" y="41"/>
                    </a:lnTo>
                    <a:lnTo>
                      <a:pt x="202" y="41"/>
                    </a:lnTo>
                    <a:lnTo>
                      <a:pt x="202" y="39"/>
                    </a:lnTo>
                    <a:lnTo>
                      <a:pt x="186" y="39"/>
                    </a:lnTo>
                    <a:lnTo>
                      <a:pt x="181" y="41"/>
                    </a:lnTo>
                    <a:lnTo>
                      <a:pt x="180" y="41"/>
                    </a:lnTo>
                    <a:lnTo>
                      <a:pt x="178" y="39"/>
                    </a:lnTo>
                    <a:lnTo>
                      <a:pt x="172" y="39"/>
                    </a:lnTo>
                    <a:lnTo>
                      <a:pt x="171" y="37"/>
                    </a:lnTo>
                    <a:lnTo>
                      <a:pt x="152" y="37"/>
                    </a:lnTo>
                    <a:lnTo>
                      <a:pt x="136" y="39"/>
                    </a:lnTo>
                    <a:lnTo>
                      <a:pt x="81" y="39"/>
                    </a:lnTo>
                    <a:lnTo>
                      <a:pt x="65" y="41"/>
                    </a:lnTo>
                    <a:lnTo>
                      <a:pt x="43" y="41"/>
                    </a:lnTo>
                    <a:lnTo>
                      <a:pt x="43" y="42"/>
                    </a:lnTo>
                    <a:lnTo>
                      <a:pt x="42" y="44"/>
                    </a:lnTo>
                    <a:lnTo>
                      <a:pt x="42" y="79"/>
                    </a:lnTo>
                    <a:lnTo>
                      <a:pt x="40" y="99"/>
                    </a:lnTo>
                    <a:lnTo>
                      <a:pt x="42" y="98"/>
                    </a:lnTo>
                    <a:lnTo>
                      <a:pt x="42" y="101"/>
                    </a:lnTo>
                    <a:lnTo>
                      <a:pt x="40" y="104"/>
                    </a:lnTo>
                    <a:lnTo>
                      <a:pt x="40" y="110"/>
                    </a:lnTo>
                    <a:lnTo>
                      <a:pt x="42" y="112"/>
                    </a:lnTo>
                    <a:lnTo>
                      <a:pt x="42" y="120"/>
                    </a:lnTo>
                    <a:lnTo>
                      <a:pt x="40" y="117"/>
                    </a:lnTo>
                    <a:lnTo>
                      <a:pt x="40" y="131"/>
                    </a:lnTo>
                    <a:lnTo>
                      <a:pt x="42" y="135"/>
                    </a:lnTo>
                    <a:lnTo>
                      <a:pt x="40" y="132"/>
                    </a:lnTo>
                    <a:lnTo>
                      <a:pt x="40" y="227"/>
                    </a:lnTo>
                    <a:lnTo>
                      <a:pt x="39" y="227"/>
                    </a:lnTo>
                    <a:lnTo>
                      <a:pt x="39" y="239"/>
                    </a:lnTo>
                    <a:lnTo>
                      <a:pt x="40" y="239"/>
                    </a:lnTo>
                    <a:lnTo>
                      <a:pt x="40" y="236"/>
                    </a:lnTo>
                    <a:lnTo>
                      <a:pt x="42" y="235"/>
                    </a:lnTo>
                    <a:lnTo>
                      <a:pt x="42" y="244"/>
                    </a:lnTo>
                    <a:lnTo>
                      <a:pt x="40" y="247"/>
                    </a:lnTo>
                    <a:lnTo>
                      <a:pt x="40" y="280"/>
                    </a:lnTo>
                    <a:lnTo>
                      <a:pt x="42" y="303"/>
                    </a:lnTo>
                    <a:lnTo>
                      <a:pt x="42" y="326"/>
                    </a:lnTo>
                    <a:lnTo>
                      <a:pt x="40" y="328"/>
                    </a:lnTo>
                    <a:lnTo>
                      <a:pt x="40" y="331"/>
                    </a:lnTo>
                    <a:lnTo>
                      <a:pt x="39" y="332"/>
                    </a:lnTo>
                    <a:lnTo>
                      <a:pt x="40" y="338"/>
                    </a:lnTo>
                    <a:lnTo>
                      <a:pt x="39" y="338"/>
                    </a:lnTo>
                    <a:lnTo>
                      <a:pt x="39" y="348"/>
                    </a:lnTo>
                    <a:lnTo>
                      <a:pt x="40" y="349"/>
                    </a:lnTo>
                    <a:lnTo>
                      <a:pt x="40" y="340"/>
                    </a:lnTo>
                    <a:lnTo>
                      <a:pt x="42" y="337"/>
                    </a:lnTo>
                    <a:lnTo>
                      <a:pt x="42" y="345"/>
                    </a:lnTo>
                    <a:lnTo>
                      <a:pt x="40" y="354"/>
                    </a:lnTo>
                    <a:lnTo>
                      <a:pt x="40" y="368"/>
                    </a:lnTo>
                    <a:lnTo>
                      <a:pt x="42" y="368"/>
                    </a:lnTo>
                    <a:lnTo>
                      <a:pt x="42" y="486"/>
                    </a:lnTo>
                    <a:lnTo>
                      <a:pt x="40" y="491"/>
                    </a:lnTo>
                    <a:lnTo>
                      <a:pt x="40" y="560"/>
                    </a:lnTo>
                    <a:lnTo>
                      <a:pt x="39" y="563"/>
                    </a:lnTo>
                    <a:lnTo>
                      <a:pt x="40" y="573"/>
                    </a:lnTo>
                    <a:lnTo>
                      <a:pt x="40" y="585"/>
                    </a:lnTo>
                    <a:lnTo>
                      <a:pt x="42" y="585"/>
                    </a:lnTo>
                    <a:lnTo>
                      <a:pt x="42" y="635"/>
                    </a:lnTo>
                    <a:lnTo>
                      <a:pt x="40" y="636"/>
                    </a:lnTo>
                    <a:lnTo>
                      <a:pt x="42" y="672"/>
                    </a:lnTo>
                    <a:lnTo>
                      <a:pt x="42" y="745"/>
                    </a:lnTo>
                    <a:lnTo>
                      <a:pt x="40" y="765"/>
                    </a:lnTo>
                    <a:lnTo>
                      <a:pt x="40" y="782"/>
                    </a:lnTo>
                    <a:lnTo>
                      <a:pt x="39" y="802"/>
                    </a:lnTo>
                    <a:lnTo>
                      <a:pt x="39" y="810"/>
                    </a:lnTo>
                    <a:lnTo>
                      <a:pt x="40" y="810"/>
                    </a:lnTo>
                    <a:lnTo>
                      <a:pt x="40" y="1043"/>
                    </a:lnTo>
                    <a:lnTo>
                      <a:pt x="39" y="1076"/>
                    </a:lnTo>
                    <a:lnTo>
                      <a:pt x="39" y="1135"/>
                    </a:lnTo>
                    <a:lnTo>
                      <a:pt x="37" y="1153"/>
                    </a:lnTo>
                    <a:lnTo>
                      <a:pt x="39" y="1150"/>
                    </a:lnTo>
                    <a:lnTo>
                      <a:pt x="39" y="1156"/>
                    </a:lnTo>
                    <a:lnTo>
                      <a:pt x="37" y="1158"/>
                    </a:lnTo>
                    <a:lnTo>
                      <a:pt x="36" y="1156"/>
                    </a:lnTo>
                    <a:lnTo>
                      <a:pt x="37" y="1163"/>
                    </a:lnTo>
                    <a:lnTo>
                      <a:pt x="37" y="1175"/>
                    </a:lnTo>
                    <a:lnTo>
                      <a:pt x="39" y="1170"/>
                    </a:lnTo>
                    <a:lnTo>
                      <a:pt x="37" y="1197"/>
                    </a:lnTo>
                    <a:lnTo>
                      <a:pt x="37" y="1254"/>
                    </a:lnTo>
                    <a:lnTo>
                      <a:pt x="36" y="1257"/>
                    </a:lnTo>
                    <a:lnTo>
                      <a:pt x="36" y="1259"/>
                    </a:lnTo>
                    <a:lnTo>
                      <a:pt x="37" y="1259"/>
                    </a:lnTo>
                    <a:lnTo>
                      <a:pt x="37" y="1257"/>
                    </a:lnTo>
                    <a:lnTo>
                      <a:pt x="39" y="1257"/>
                    </a:lnTo>
                    <a:lnTo>
                      <a:pt x="42" y="1259"/>
                    </a:lnTo>
                    <a:lnTo>
                      <a:pt x="51" y="1259"/>
                    </a:lnTo>
                    <a:lnTo>
                      <a:pt x="53" y="1260"/>
                    </a:lnTo>
                    <a:lnTo>
                      <a:pt x="78" y="1260"/>
                    </a:lnTo>
                    <a:lnTo>
                      <a:pt x="76" y="1262"/>
                    </a:lnTo>
                    <a:lnTo>
                      <a:pt x="102" y="1262"/>
                    </a:lnTo>
                    <a:lnTo>
                      <a:pt x="124" y="1263"/>
                    </a:lnTo>
                    <a:lnTo>
                      <a:pt x="147" y="1267"/>
                    </a:lnTo>
                    <a:lnTo>
                      <a:pt x="175" y="1268"/>
                    </a:lnTo>
                    <a:lnTo>
                      <a:pt x="172" y="1268"/>
                    </a:lnTo>
                    <a:lnTo>
                      <a:pt x="169" y="1270"/>
                    </a:lnTo>
                    <a:lnTo>
                      <a:pt x="181" y="1270"/>
                    </a:lnTo>
                    <a:lnTo>
                      <a:pt x="180" y="1271"/>
                    </a:lnTo>
                    <a:lnTo>
                      <a:pt x="183" y="1271"/>
                    </a:lnTo>
                    <a:lnTo>
                      <a:pt x="184" y="1270"/>
                    </a:lnTo>
                    <a:lnTo>
                      <a:pt x="197" y="1270"/>
                    </a:lnTo>
                    <a:lnTo>
                      <a:pt x="198" y="1271"/>
                    </a:lnTo>
                    <a:lnTo>
                      <a:pt x="242" y="1271"/>
                    </a:lnTo>
                    <a:lnTo>
                      <a:pt x="243" y="1273"/>
                    </a:lnTo>
                    <a:lnTo>
                      <a:pt x="242" y="1273"/>
                    </a:lnTo>
                    <a:lnTo>
                      <a:pt x="245" y="1274"/>
                    </a:lnTo>
                    <a:lnTo>
                      <a:pt x="251" y="1274"/>
                    </a:lnTo>
                    <a:lnTo>
                      <a:pt x="254" y="1273"/>
                    </a:lnTo>
                    <a:lnTo>
                      <a:pt x="259" y="1273"/>
                    </a:lnTo>
                    <a:lnTo>
                      <a:pt x="260" y="1274"/>
                    </a:lnTo>
                    <a:lnTo>
                      <a:pt x="274" y="1273"/>
                    </a:lnTo>
                    <a:lnTo>
                      <a:pt x="273" y="1274"/>
                    </a:lnTo>
                    <a:lnTo>
                      <a:pt x="281" y="1274"/>
                    </a:lnTo>
                    <a:lnTo>
                      <a:pt x="281" y="1276"/>
                    </a:lnTo>
                    <a:lnTo>
                      <a:pt x="279" y="1276"/>
                    </a:lnTo>
                    <a:lnTo>
                      <a:pt x="288" y="1277"/>
                    </a:lnTo>
                    <a:lnTo>
                      <a:pt x="287" y="1277"/>
                    </a:lnTo>
                    <a:lnTo>
                      <a:pt x="287" y="1279"/>
                    </a:lnTo>
                    <a:lnTo>
                      <a:pt x="305" y="1279"/>
                    </a:lnTo>
                    <a:lnTo>
                      <a:pt x="308" y="1277"/>
                    </a:lnTo>
                    <a:lnTo>
                      <a:pt x="313" y="1277"/>
                    </a:lnTo>
                    <a:lnTo>
                      <a:pt x="315" y="1279"/>
                    </a:lnTo>
                    <a:lnTo>
                      <a:pt x="322" y="1279"/>
                    </a:lnTo>
                    <a:lnTo>
                      <a:pt x="324" y="1276"/>
                    </a:lnTo>
                    <a:lnTo>
                      <a:pt x="325" y="1276"/>
                    </a:lnTo>
                    <a:lnTo>
                      <a:pt x="327" y="1277"/>
                    </a:lnTo>
                    <a:lnTo>
                      <a:pt x="329" y="1277"/>
                    </a:lnTo>
                    <a:lnTo>
                      <a:pt x="329" y="1279"/>
                    </a:lnTo>
                    <a:lnTo>
                      <a:pt x="327" y="1280"/>
                    </a:lnTo>
                    <a:lnTo>
                      <a:pt x="329" y="1282"/>
                    </a:lnTo>
                    <a:lnTo>
                      <a:pt x="319" y="1282"/>
                    </a:lnTo>
                    <a:lnTo>
                      <a:pt x="319" y="1284"/>
                    </a:lnTo>
                    <a:lnTo>
                      <a:pt x="315" y="1284"/>
                    </a:lnTo>
                    <a:lnTo>
                      <a:pt x="312" y="1285"/>
                    </a:lnTo>
                    <a:lnTo>
                      <a:pt x="308" y="1285"/>
                    </a:lnTo>
                    <a:lnTo>
                      <a:pt x="287" y="1287"/>
                    </a:lnTo>
                    <a:lnTo>
                      <a:pt x="259" y="1288"/>
                    </a:lnTo>
                    <a:lnTo>
                      <a:pt x="228" y="1290"/>
                    </a:lnTo>
                    <a:lnTo>
                      <a:pt x="191" y="1291"/>
                    </a:lnTo>
                    <a:lnTo>
                      <a:pt x="150" y="1293"/>
                    </a:lnTo>
                    <a:lnTo>
                      <a:pt x="109" y="1293"/>
                    </a:lnTo>
                    <a:lnTo>
                      <a:pt x="65" y="1294"/>
                    </a:lnTo>
                    <a:lnTo>
                      <a:pt x="0" y="1294"/>
                    </a:lnTo>
                    <a:lnTo>
                      <a:pt x="0" y="1048"/>
                    </a:lnTo>
                    <a:lnTo>
                      <a:pt x="2" y="1023"/>
                    </a:lnTo>
                    <a:lnTo>
                      <a:pt x="2" y="986"/>
                    </a:lnTo>
                    <a:lnTo>
                      <a:pt x="3" y="983"/>
                    </a:lnTo>
                    <a:lnTo>
                      <a:pt x="3" y="972"/>
                    </a:lnTo>
                    <a:lnTo>
                      <a:pt x="2" y="970"/>
                    </a:lnTo>
                    <a:lnTo>
                      <a:pt x="3" y="970"/>
                    </a:lnTo>
                    <a:lnTo>
                      <a:pt x="3" y="969"/>
                    </a:lnTo>
                    <a:lnTo>
                      <a:pt x="5" y="965"/>
                    </a:lnTo>
                    <a:lnTo>
                      <a:pt x="5" y="956"/>
                    </a:lnTo>
                    <a:lnTo>
                      <a:pt x="3" y="931"/>
                    </a:lnTo>
                    <a:lnTo>
                      <a:pt x="3" y="920"/>
                    </a:lnTo>
                    <a:lnTo>
                      <a:pt x="2" y="908"/>
                    </a:lnTo>
                    <a:lnTo>
                      <a:pt x="3" y="900"/>
                    </a:lnTo>
                    <a:lnTo>
                      <a:pt x="3" y="804"/>
                    </a:lnTo>
                    <a:lnTo>
                      <a:pt x="2" y="771"/>
                    </a:lnTo>
                    <a:lnTo>
                      <a:pt x="3" y="764"/>
                    </a:lnTo>
                    <a:lnTo>
                      <a:pt x="3" y="731"/>
                    </a:lnTo>
                    <a:lnTo>
                      <a:pt x="5" y="730"/>
                    </a:lnTo>
                    <a:lnTo>
                      <a:pt x="3" y="722"/>
                    </a:lnTo>
                    <a:lnTo>
                      <a:pt x="5" y="720"/>
                    </a:lnTo>
                    <a:lnTo>
                      <a:pt x="5" y="709"/>
                    </a:lnTo>
                    <a:lnTo>
                      <a:pt x="3" y="708"/>
                    </a:lnTo>
                    <a:lnTo>
                      <a:pt x="5" y="708"/>
                    </a:lnTo>
                    <a:lnTo>
                      <a:pt x="5" y="705"/>
                    </a:lnTo>
                    <a:lnTo>
                      <a:pt x="3" y="702"/>
                    </a:lnTo>
                    <a:lnTo>
                      <a:pt x="3" y="697"/>
                    </a:lnTo>
                    <a:lnTo>
                      <a:pt x="5" y="697"/>
                    </a:lnTo>
                    <a:lnTo>
                      <a:pt x="3" y="680"/>
                    </a:lnTo>
                    <a:lnTo>
                      <a:pt x="3" y="666"/>
                    </a:lnTo>
                    <a:lnTo>
                      <a:pt x="2" y="650"/>
                    </a:lnTo>
                    <a:lnTo>
                      <a:pt x="3" y="650"/>
                    </a:lnTo>
                    <a:lnTo>
                      <a:pt x="2" y="644"/>
                    </a:lnTo>
                    <a:lnTo>
                      <a:pt x="3" y="640"/>
                    </a:lnTo>
                    <a:lnTo>
                      <a:pt x="3" y="636"/>
                    </a:lnTo>
                    <a:lnTo>
                      <a:pt x="5" y="632"/>
                    </a:lnTo>
                    <a:lnTo>
                      <a:pt x="3" y="622"/>
                    </a:lnTo>
                    <a:lnTo>
                      <a:pt x="3" y="565"/>
                    </a:lnTo>
                    <a:lnTo>
                      <a:pt x="5" y="540"/>
                    </a:lnTo>
                    <a:lnTo>
                      <a:pt x="5" y="534"/>
                    </a:lnTo>
                    <a:lnTo>
                      <a:pt x="3" y="526"/>
                    </a:lnTo>
                    <a:lnTo>
                      <a:pt x="3" y="492"/>
                    </a:lnTo>
                    <a:lnTo>
                      <a:pt x="2" y="461"/>
                    </a:lnTo>
                    <a:lnTo>
                      <a:pt x="3" y="419"/>
                    </a:lnTo>
                    <a:lnTo>
                      <a:pt x="5" y="376"/>
                    </a:lnTo>
                    <a:lnTo>
                      <a:pt x="6" y="335"/>
                    </a:lnTo>
                    <a:lnTo>
                      <a:pt x="3" y="331"/>
                    </a:lnTo>
                    <a:lnTo>
                      <a:pt x="3" y="329"/>
                    </a:lnTo>
                    <a:lnTo>
                      <a:pt x="5" y="329"/>
                    </a:lnTo>
                    <a:lnTo>
                      <a:pt x="5" y="326"/>
                    </a:lnTo>
                    <a:lnTo>
                      <a:pt x="6" y="323"/>
                    </a:lnTo>
                    <a:lnTo>
                      <a:pt x="6" y="320"/>
                    </a:lnTo>
                    <a:lnTo>
                      <a:pt x="5" y="317"/>
                    </a:lnTo>
                    <a:lnTo>
                      <a:pt x="3" y="315"/>
                    </a:lnTo>
                    <a:lnTo>
                      <a:pt x="5" y="306"/>
                    </a:lnTo>
                    <a:lnTo>
                      <a:pt x="3" y="301"/>
                    </a:lnTo>
                    <a:lnTo>
                      <a:pt x="3" y="293"/>
                    </a:lnTo>
                    <a:lnTo>
                      <a:pt x="5" y="284"/>
                    </a:lnTo>
                    <a:lnTo>
                      <a:pt x="3" y="276"/>
                    </a:lnTo>
                    <a:lnTo>
                      <a:pt x="3" y="275"/>
                    </a:lnTo>
                    <a:lnTo>
                      <a:pt x="5" y="272"/>
                    </a:lnTo>
                    <a:lnTo>
                      <a:pt x="5" y="262"/>
                    </a:lnTo>
                    <a:lnTo>
                      <a:pt x="3" y="259"/>
                    </a:lnTo>
                    <a:lnTo>
                      <a:pt x="3" y="255"/>
                    </a:lnTo>
                    <a:lnTo>
                      <a:pt x="6" y="255"/>
                    </a:lnTo>
                    <a:lnTo>
                      <a:pt x="6" y="248"/>
                    </a:lnTo>
                    <a:lnTo>
                      <a:pt x="5" y="248"/>
                    </a:lnTo>
                    <a:lnTo>
                      <a:pt x="5" y="245"/>
                    </a:lnTo>
                    <a:lnTo>
                      <a:pt x="3" y="242"/>
                    </a:lnTo>
                    <a:lnTo>
                      <a:pt x="3" y="227"/>
                    </a:lnTo>
                    <a:lnTo>
                      <a:pt x="5" y="222"/>
                    </a:lnTo>
                    <a:lnTo>
                      <a:pt x="5" y="219"/>
                    </a:lnTo>
                    <a:lnTo>
                      <a:pt x="6" y="214"/>
                    </a:lnTo>
                    <a:lnTo>
                      <a:pt x="6" y="210"/>
                    </a:lnTo>
                    <a:lnTo>
                      <a:pt x="5" y="205"/>
                    </a:lnTo>
                    <a:lnTo>
                      <a:pt x="5" y="200"/>
                    </a:lnTo>
                    <a:lnTo>
                      <a:pt x="3" y="202"/>
                    </a:lnTo>
                    <a:lnTo>
                      <a:pt x="3" y="197"/>
                    </a:lnTo>
                    <a:lnTo>
                      <a:pt x="5" y="196"/>
                    </a:lnTo>
                    <a:lnTo>
                      <a:pt x="6" y="199"/>
                    </a:lnTo>
                    <a:lnTo>
                      <a:pt x="6" y="191"/>
                    </a:lnTo>
                    <a:lnTo>
                      <a:pt x="5" y="188"/>
                    </a:lnTo>
                    <a:lnTo>
                      <a:pt x="5" y="183"/>
                    </a:lnTo>
                    <a:lnTo>
                      <a:pt x="3" y="189"/>
                    </a:lnTo>
                    <a:lnTo>
                      <a:pt x="5" y="155"/>
                    </a:lnTo>
                    <a:lnTo>
                      <a:pt x="5" y="149"/>
                    </a:lnTo>
                    <a:lnTo>
                      <a:pt x="3" y="144"/>
                    </a:lnTo>
                    <a:lnTo>
                      <a:pt x="3" y="134"/>
                    </a:lnTo>
                    <a:lnTo>
                      <a:pt x="5" y="127"/>
                    </a:lnTo>
                    <a:lnTo>
                      <a:pt x="5" y="124"/>
                    </a:lnTo>
                    <a:lnTo>
                      <a:pt x="3" y="115"/>
                    </a:lnTo>
                    <a:lnTo>
                      <a:pt x="5" y="112"/>
                    </a:lnTo>
                    <a:lnTo>
                      <a:pt x="5" y="98"/>
                    </a:lnTo>
                    <a:lnTo>
                      <a:pt x="3" y="103"/>
                    </a:lnTo>
                    <a:lnTo>
                      <a:pt x="3" y="87"/>
                    </a:lnTo>
                    <a:lnTo>
                      <a:pt x="5" y="87"/>
                    </a:lnTo>
                    <a:lnTo>
                      <a:pt x="5" y="36"/>
                    </a:lnTo>
                    <a:lnTo>
                      <a:pt x="3" y="17"/>
                    </a:lnTo>
                    <a:lnTo>
                      <a:pt x="5" y="13"/>
                    </a:lnTo>
                    <a:lnTo>
                      <a:pt x="5" y="6"/>
                    </a:lnTo>
                    <a:lnTo>
                      <a:pt x="3" y="2"/>
                    </a:lnTo>
                    <a:lnTo>
                      <a:pt x="23"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dirty="0"/>
              </a:p>
            </p:txBody>
          </p:sp>
          <p:sp>
            <p:nvSpPr>
              <p:cNvPr id="23" name="Freeform 176">
                <a:extLst>
                  <a:ext uri="{FF2B5EF4-FFF2-40B4-BE49-F238E27FC236}">
                    <a16:creationId xmlns:a16="http://schemas.microsoft.com/office/drawing/2014/main" id="{F206D0D1-47EF-49A0-9B32-1DEA4FE8BB5B}"/>
                  </a:ext>
                </a:extLst>
              </p:cNvPr>
              <p:cNvSpPr>
                <a:spLocks noEditPoints="1"/>
              </p:cNvSpPr>
              <p:nvPr/>
            </p:nvSpPr>
            <p:spPr bwMode="auto">
              <a:xfrm>
                <a:off x="4805363" y="2304684"/>
                <a:ext cx="549275" cy="2526082"/>
              </a:xfrm>
              <a:custGeom>
                <a:avLst/>
                <a:gdLst/>
                <a:ahLst/>
                <a:cxnLst>
                  <a:cxn ang="0">
                    <a:pos x="321" y="211"/>
                  </a:cxn>
                  <a:cxn ang="0">
                    <a:pos x="346" y="76"/>
                  </a:cxn>
                  <a:cxn ang="0">
                    <a:pos x="225" y="35"/>
                  </a:cxn>
                  <a:cxn ang="0">
                    <a:pos x="45" y="0"/>
                  </a:cxn>
                  <a:cxn ang="0">
                    <a:pos x="138" y="1"/>
                  </a:cxn>
                  <a:cxn ang="0">
                    <a:pos x="184" y="3"/>
                  </a:cxn>
                  <a:cxn ang="0">
                    <a:pos x="267" y="6"/>
                  </a:cxn>
                  <a:cxn ang="0">
                    <a:pos x="305" y="7"/>
                  </a:cxn>
                  <a:cxn ang="0">
                    <a:pos x="344" y="55"/>
                  </a:cxn>
                  <a:cxn ang="0">
                    <a:pos x="344" y="104"/>
                  </a:cxn>
                  <a:cxn ang="0">
                    <a:pos x="344" y="150"/>
                  </a:cxn>
                  <a:cxn ang="0">
                    <a:pos x="339" y="197"/>
                  </a:cxn>
                  <a:cxn ang="0">
                    <a:pos x="341" y="223"/>
                  </a:cxn>
                  <a:cxn ang="0">
                    <a:pos x="339" y="259"/>
                  </a:cxn>
                  <a:cxn ang="0">
                    <a:pos x="336" y="298"/>
                  </a:cxn>
                  <a:cxn ang="0">
                    <a:pos x="335" y="353"/>
                  </a:cxn>
                  <a:cxn ang="0">
                    <a:pos x="333" y="378"/>
                  </a:cxn>
                  <a:cxn ang="0">
                    <a:pos x="333" y="417"/>
                  </a:cxn>
                  <a:cxn ang="0">
                    <a:pos x="330" y="442"/>
                  </a:cxn>
                  <a:cxn ang="0">
                    <a:pos x="325" y="464"/>
                  </a:cxn>
                  <a:cxn ang="0">
                    <a:pos x="319" y="456"/>
                  </a:cxn>
                  <a:cxn ang="0">
                    <a:pos x="325" y="439"/>
                  </a:cxn>
                  <a:cxn ang="0">
                    <a:pos x="322" y="391"/>
                  </a:cxn>
                  <a:cxn ang="0">
                    <a:pos x="319" y="366"/>
                  </a:cxn>
                  <a:cxn ang="0">
                    <a:pos x="324" y="347"/>
                  </a:cxn>
                  <a:cxn ang="0">
                    <a:pos x="319" y="330"/>
                  </a:cxn>
                  <a:cxn ang="0">
                    <a:pos x="327" y="321"/>
                  </a:cxn>
                  <a:cxn ang="0">
                    <a:pos x="322" y="302"/>
                  </a:cxn>
                  <a:cxn ang="0">
                    <a:pos x="321" y="267"/>
                  </a:cxn>
                  <a:cxn ang="0">
                    <a:pos x="324" y="231"/>
                  </a:cxn>
                  <a:cxn ang="0">
                    <a:pos x="321" y="186"/>
                  </a:cxn>
                  <a:cxn ang="0">
                    <a:pos x="316" y="147"/>
                  </a:cxn>
                  <a:cxn ang="0">
                    <a:pos x="322" y="125"/>
                  </a:cxn>
                  <a:cxn ang="0">
                    <a:pos x="319" y="93"/>
                  </a:cxn>
                  <a:cxn ang="0">
                    <a:pos x="318" y="43"/>
                  </a:cxn>
                  <a:cxn ang="0">
                    <a:pos x="316" y="35"/>
                  </a:cxn>
                  <a:cxn ang="0">
                    <a:pos x="304" y="31"/>
                  </a:cxn>
                  <a:cxn ang="0">
                    <a:pos x="282" y="29"/>
                  </a:cxn>
                  <a:cxn ang="0">
                    <a:pos x="253" y="34"/>
                  </a:cxn>
                  <a:cxn ang="0">
                    <a:pos x="191" y="34"/>
                  </a:cxn>
                  <a:cxn ang="0">
                    <a:pos x="141" y="42"/>
                  </a:cxn>
                  <a:cxn ang="0">
                    <a:pos x="85" y="37"/>
                  </a:cxn>
                  <a:cxn ang="0">
                    <a:pos x="42" y="73"/>
                  </a:cxn>
                  <a:cxn ang="0">
                    <a:pos x="39" y="122"/>
                  </a:cxn>
                  <a:cxn ang="0">
                    <a:pos x="39" y="173"/>
                  </a:cxn>
                  <a:cxn ang="0">
                    <a:pos x="40" y="274"/>
                  </a:cxn>
                  <a:cxn ang="0">
                    <a:pos x="39" y="388"/>
                  </a:cxn>
                  <a:cxn ang="0">
                    <a:pos x="119" y="465"/>
                  </a:cxn>
                  <a:cxn ang="0">
                    <a:pos x="205" y="470"/>
                  </a:cxn>
                  <a:cxn ang="0">
                    <a:pos x="287" y="479"/>
                  </a:cxn>
                  <a:cxn ang="0">
                    <a:pos x="308" y="487"/>
                  </a:cxn>
                  <a:cxn ang="0">
                    <a:pos x="329" y="488"/>
                  </a:cxn>
                  <a:cxn ang="0">
                    <a:pos x="53" y="501"/>
                  </a:cxn>
                  <a:cxn ang="0">
                    <a:pos x="3" y="479"/>
                  </a:cxn>
                  <a:cxn ang="0">
                    <a:pos x="3" y="371"/>
                  </a:cxn>
                  <a:cxn ang="0">
                    <a:pos x="3" y="326"/>
                  </a:cxn>
                  <a:cxn ang="0">
                    <a:pos x="3" y="195"/>
                  </a:cxn>
                  <a:cxn ang="0">
                    <a:pos x="3" y="153"/>
                  </a:cxn>
                  <a:cxn ang="0">
                    <a:pos x="3" y="118"/>
                  </a:cxn>
                  <a:cxn ang="0">
                    <a:pos x="2" y="77"/>
                  </a:cxn>
                  <a:cxn ang="0">
                    <a:pos x="16" y="1"/>
                  </a:cxn>
                </a:cxnLst>
                <a:rect l="0" t="0" r="r" b="b"/>
                <a:pathLst>
                  <a:path w="346" h="502">
                    <a:moveTo>
                      <a:pt x="321" y="468"/>
                    </a:moveTo>
                    <a:lnTo>
                      <a:pt x="322" y="468"/>
                    </a:lnTo>
                    <a:lnTo>
                      <a:pt x="321" y="470"/>
                    </a:lnTo>
                    <a:lnTo>
                      <a:pt x="321" y="468"/>
                    </a:lnTo>
                    <a:close/>
                    <a:moveTo>
                      <a:pt x="327" y="434"/>
                    </a:moveTo>
                    <a:lnTo>
                      <a:pt x="329" y="434"/>
                    </a:lnTo>
                    <a:lnTo>
                      <a:pt x="329" y="436"/>
                    </a:lnTo>
                    <a:lnTo>
                      <a:pt x="327" y="434"/>
                    </a:lnTo>
                    <a:close/>
                    <a:moveTo>
                      <a:pt x="333" y="417"/>
                    </a:moveTo>
                    <a:lnTo>
                      <a:pt x="333" y="419"/>
                    </a:lnTo>
                    <a:lnTo>
                      <a:pt x="333" y="417"/>
                    </a:lnTo>
                    <a:close/>
                    <a:moveTo>
                      <a:pt x="321" y="211"/>
                    </a:moveTo>
                    <a:lnTo>
                      <a:pt x="319" y="214"/>
                    </a:lnTo>
                    <a:lnTo>
                      <a:pt x="321" y="211"/>
                    </a:lnTo>
                    <a:close/>
                    <a:moveTo>
                      <a:pt x="3" y="108"/>
                    </a:moveTo>
                    <a:lnTo>
                      <a:pt x="3" y="110"/>
                    </a:lnTo>
                    <a:lnTo>
                      <a:pt x="2" y="110"/>
                    </a:lnTo>
                    <a:lnTo>
                      <a:pt x="3" y="108"/>
                    </a:lnTo>
                    <a:close/>
                    <a:moveTo>
                      <a:pt x="318" y="83"/>
                    </a:moveTo>
                    <a:lnTo>
                      <a:pt x="319" y="83"/>
                    </a:lnTo>
                    <a:lnTo>
                      <a:pt x="318" y="85"/>
                    </a:lnTo>
                    <a:lnTo>
                      <a:pt x="318" y="83"/>
                    </a:lnTo>
                    <a:close/>
                    <a:moveTo>
                      <a:pt x="344" y="76"/>
                    </a:moveTo>
                    <a:lnTo>
                      <a:pt x="346" y="76"/>
                    </a:lnTo>
                    <a:lnTo>
                      <a:pt x="346" y="77"/>
                    </a:lnTo>
                    <a:lnTo>
                      <a:pt x="344" y="76"/>
                    </a:lnTo>
                    <a:close/>
                    <a:moveTo>
                      <a:pt x="166" y="35"/>
                    </a:moveTo>
                    <a:lnTo>
                      <a:pt x="167" y="37"/>
                    </a:lnTo>
                    <a:lnTo>
                      <a:pt x="164" y="37"/>
                    </a:lnTo>
                    <a:lnTo>
                      <a:pt x="166" y="35"/>
                    </a:lnTo>
                    <a:close/>
                    <a:moveTo>
                      <a:pt x="225" y="35"/>
                    </a:moveTo>
                    <a:lnTo>
                      <a:pt x="223" y="35"/>
                    </a:lnTo>
                    <a:lnTo>
                      <a:pt x="225" y="35"/>
                    </a:lnTo>
                    <a:close/>
                    <a:moveTo>
                      <a:pt x="225" y="34"/>
                    </a:moveTo>
                    <a:lnTo>
                      <a:pt x="226" y="34"/>
                    </a:lnTo>
                    <a:lnTo>
                      <a:pt x="225" y="35"/>
                    </a:lnTo>
                    <a:lnTo>
                      <a:pt x="225" y="34"/>
                    </a:lnTo>
                    <a:close/>
                    <a:moveTo>
                      <a:pt x="267" y="29"/>
                    </a:moveTo>
                    <a:lnTo>
                      <a:pt x="270" y="29"/>
                    </a:lnTo>
                    <a:lnTo>
                      <a:pt x="268" y="31"/>
                    </a:lnTo>
                    <a:lnTo>
                      <a:pt x="270" y="31"/>
                    </a:lnTo>
                    <a:lnTo>
                      <a:pt x="270" y="32"/>
                    </a:lnTo>
                    <a:lnTo>
                      <a:pt x="265" y="32"/>
                    </a:lnTo>
                    <a:lnTo>
                      <a:pt x="263" y="34"/>
                    </a:lnTo>
                    <a:lnTo>
                      <a:pt x="262" y="34"/>
                    </a:lnTo>
                    <a:lnTo>
                      <a:pt x="267" y="29"/>
                    </a:lnTo>
                    <a:close/>
                    <a:moveTo>
                      <a:pt x="20" y="0"/>
                    </a:moveTo>
                    <a:lnTo>
                      <a:pt x="45" y="0"/>
                    </a:lnTo>
                    <a:lnTo>
                      <a:pt x="47" y="1"/>
                    </a:lnTo>
                    <a:lnTo>
                      <a:pt x="71" y="1"/>
                    </a:lnTo>
                    <a:lnTo>
                      <a:pt x="74" y="0"/>
                    </a:lnTo>
                    <a:lnTo>
                      <a:pt x="74" y="1"/>
                    </a:lnTo>
                    <a:lnTo>
                      <a:pt x="93" y="3"/>
                    </a:lnTo>
                    <a:lnTo>
                      <a:pt x="110" y="4"/>
                    </a:lnTo>
                    <a:lnTo>
                      <a:pt x="110" y="3"/>
                    </a:lnTo>
                    <a:lnTo>
                      <a:pt x="115" y="3"/>
                    </a:lnTo>
                    <a:lnTo>
                      <a:pt x="116" y="4"/>
                    </a:lnTo>
                    <a:lnTo>
                      <a:pt x="124" y="3"/>
                    </a:lnTo>
                    <a:lnTo>
                      <a:pt x="130" y="3"/>
                    </a:lnTo>
                    <a:lnTo>
                      <a:pt x="138" y="1"/>
                    </a:lnTo>
                    <a:lnTo>
                      <a:pt x="138" y="3"/>
                    </a:lnTo>
                    <a:lnTo>
                      <a:pt x="146" y="3"/>
                    </a:lnTo>
                    <a:lnTo>
                      <a:pt x="149" y="1"/>
                    </a:lnTo>
                    <a:lnTo>
                      <a:pt x="150" y="1"/>
                    </a:lnTo>
                    <a:lnTo>
                      <a:pt x="152" y="3"/>
                    </a:lnTo>
                    <a:lnTo>
                      <a:pt x="163" y="3"/>
                    </a:lnTo>
                    <a:lnTo>
                      <a:pt x="166" y="1"/>
                    </a:lnTo>
                    <a:lnTo>
                      <a:pt x="166" y="3"/>
                    </a:lnTo>
                    <a:lnTo>
                      <a:pt x="178" y="3"/>
                    </a:lnTo>
                    <a:lnTo>
                      <a:pt x="178" y="4"/>
                    </a:lnTo>
                    <a:lnTo>
                      <a:pt x="181" y="4"/>
                    </a:lnTo>
                    <a:lnTo>
                      <a:pt x="184" y="3"/>
                    </a:lnTo>
                    <a:lnTo>
                      <a:pt x="189" y="1"/>
                    </a:lnTo>
                    <a:lnTo>
                      <a:pt x="198" y="1"/>
                    </a:lnTo>
                    <a:lnTo>
                      <a:pt x="197" y="3"/>
                    </a:lnTo>
                    <a:lnTo>
                      <a:pt x="239" y="3"/>
                    </a:lnTo>
                    <a:lnTo>
                      <a:pt x="239" y="4"/>
                    </a:lnTo>
                    <a:lnTo>
                      <a:pt x="248" y="1"/>
                    </a:lnTo>
                    <a:lnTo>
                      <a:pt x="246" y="3"/>
                    </a:lnTo>
                    <a:lnTo>
                      <a:pt x="251" y="3"/>
                    </a:lnTo>
                    <a:lnTo>
                      <a:pt x="251" y="4"/>
                    </a:lnTo>
                    <a:lnTo>
                      <a:pt x="256" y="3"/>
                    </a:lnTo>
                    <a:lnTo>
                      <a:pt x="260" y="4"/>
                    </a:lnTo>
                    <a:lnTo>
                      <a:pt x="267" y="6"/>
                    </a:lnTo>
                    <a:lnTo>
                      <a:pt x="273" y="6"/>
                    </a:lnTo>
                    <a:lnTo>
                      <a:pt x="276" y="7"/>
                    </a:lnTo>
                    <a:lnTo>
                      <a:pt x="281" y="7"/>
                    </a:lnTo>
                    <a:lnTo>
                      <a:pt x="284" y="4"/>
                    </a:lnTo>
                    <a:lnTo>
                      <a:pt x="287" y="4"/>
                    </a:lnTo>
                    <a:lnTo>
                      <a:pt x="284" y="6"/>
                    </a:lnTo>
                    <a:lnTo>
                      <a:pt x="288" y="6"/>
                    </a:lnTo>
                    <a:lnTo>
                      <a:pt x="290" y="7"/>
                    </a:lnTo>
                    <a:lnTo>
                      <a:pt x="294" y="7"/>
                    </a:lnTo>
                    <a:lnTo>
                      <a:pt x="294" y="6"/>
                    </a:lnTo>
                    <a:lnTo>
                      <a:pt x="304" y="6"/>
                    </a:lnTo>
                    <a:lnTo>
                      <a:pt x="305" y="7"/>
                    </a:lnTo>
                    <a:lnTo>
                      <a:pt x="307" y="6"/>
                    </a:lnTo>
                    <a:lnTo>
                      <a:pt x="346" y="6"/>
                    </a:lnTo>
                    <a:lnTo>
                      <a:pt x="346" y="10"/>
                    </a:lnTo>
                    <a:lnTo>
                      <a:pt x="344" y="14"/>
                    </a:lnTo>
                    <a:lnTo>
                      <a:pt x="344" y="18"/>
                    </a:lnTo>
                    <a:lnTo>
                      <a:pt x="346" y="18"/>
                    </a:lnTo>
                    <a:lnTo>
                      <a:pt x="346" y="37"/>
                    </a:lnTo>
                    <a:lnTo>
                      <a:pt x="344" y="34"/>
                    </a:lnTo>
                    <a:lnTo>
                      <a:pt x="344" y="48"/>
                    </a:lnTo>
                    <a:lnTo>
                      <a:pt x="342" y="51"/>
                    </a:lnTo>
                    <a:lnTo>
                      <a:pt x="342" y="54"/>
                    </a:lnTo>
                    <a:lnTo>
                      <a:pt x="344" y="55"/>
                    </a:lnTo>
                    <a:lnTo>
                      <a:pt x="344" y="76"/>
                    </a:lnTo>
                    <a:lnTo>
                      <a:pt x="342" y="73"/>
                    </a:lnTo>
                    <a:lnTo>
                      <a:pt x="342" y="74"/>
                    </a:lnTo>
                    <a:lnTo>
                      <a:pt x="344" y="77"/>
                    </a:lnTo>
                    <a:lnTo>
                      <a:pt x="344" y="79"/>
                    </a:lnTo>
                    <a:lnTo>
                      <a:pt x="346" y="80"/>
                    </a:lnTo>
                    <a:lnTo>
                      <a:pt x="346" y="82"/>
                    </a:lnTo>
                    <a:lnTo>
                      <a:pt x="344" y="82"/>
                    </a:lnTo>
                    <a:lnTo>
                      <a:pt x="344" y="83"/>
                    </a:lnTo>
                    <a:lnTo>
                      <a:pt x="346" y="90"/>
                    </a:lnTo>
                    <a:lnTo>
                      <a:pt x="344" y="90"/>
                    </a:lnTo>
                    <a:lnTo>
                      <a:pt x="344" y="104"/>
                    </a:lnTo>
                    <a:lnTo>
                      <a:pt x="342" y="118"/>
                    </a:lnTo>
                    <a:lnTo>
                      <a:pt x="344" y="130"/>
                    </a:lnTo>
                    <a:lnTo>
                      <a:pt x="346" y="128"/>
                    </a:lnTo>
                    <a:lnTo>
                      <a:pt x="346" y="132"/>
                    </a:lnTo>
                    <a:lnTo>
                      <a:pt x="344" y="136"/>
                    </a:lnTo>
                    <a:lnTo>
                      <a:pt x="344" y="139"/>
                    </a:lnTo>
                    <a:lnTo>
                      <a:pt x="342" y="142"/>
                    </a:lnTo>
                    <a:lnTo>
                      <a:pt x="344" y="144"/>
                    </a:lnTo>
                    <a:lnTo>
                      <a:pt x="342" y="146"/>
                    </a:lnTo>
                    <a:lnTo>
                      <a:pt x="344" y="147"/>
                    </a:lnTo>
                    <a:lnTo>
                      <a:pt x="342" y="147"/>
                    </a:lnTo>
                    <a:lnTo>
                      <a:pt x="344" y="150"/>
                    </a:lnTo>
                    <a:lnTo>
                      <a:pt x="342" y="150"/>
                    </a:lnTo>
                    <a:lnTo>
                      <a:pt x="342" y="161"/>
                    </a:lnTo>
                    <a:lnTo>
                      <a:pt x="341" y="161"/>
                    </a:lnTo>
                    <a:lnTo>
                      <a:pt x="341" y="178"/>
                    </a:lnTo>
                    <a:lnTo>
                      <a:pt x="339" y="177"/>
                    </a:lnTo>
                    <a:lnTo>
                      <a:pt x="339" y="180"/>
                    </a:lnTo>
                    <a:lnTo>
                      <a:pt x="341" y="181"/>
                    </a:lnTo>
                    <a:lnTo>
                      <a:pt x="341" y="183"/>
                    </a:lnTo>
                    <a:lnTo>
                      <a:pt x="339" y="187"/>
                    </a:lnTo>
                    <a:lnTo>
                      <a:pt x="341" y="191"/>
                    </a:lnTo>
                    <a:lnTo>
                      <a:pt x="339" y="191"/>
                    </a:lnTo>
                    <a:lnTo>
                      <a:pt x="339" y="197"/>
                    </a:lnTo>
                    <a:lnTo>
                      <a:pt x="341" y="197"/>
                    </a:lnTo>
                    <a:lnTo>
                      <a:pt x="341" y="201"/>
                    </a:lnTo>
                    <a:lnTo>
                      <a:pt x="339" y="201"/>
                    </a:lnTo>
                    <a:lnTo>
                      <a:pt x="339" y="214"/>
                    </a:lnTo>
                    <a:lnTo>
                      <a:pt x="338" y="215"/>
                    </a:lnTo>
                    <a:lnTo>
                      <a:pt x="338" y="217"/>
                    </a:lnTo>
                    <a:lnTo>
                      <a:pt x="339" y="218"/>
                    </a:lnTo>
                    <a:lnTo>
                      <a:pt x="341" y="218"/>
                    </a:lnTo>
                    <a:lnTo>
                      <a:pt x="341" y="220"/>
                    </a:lnTo>
                    <a:lnTo>
                      <a:pt x="339" y="222"/>
                    </a:lnTo>
                    <a:lnTo>
                      <a:pt x="339" y="223"/>
                    </a:lnTo>
                    <a:lnTo>
                      <a:pt x="341" y="223"/>
                    </a:lnTo>
                    <a:lnTo>
                      <a:pt x="341" y="226"/>
                    </a:lnTo>
                    <a:lnTo>
                      <a:pt x="339" y="228"/>
                    </a:lnTo>
                    <a:lnTo>
                      <a:pt x="339" y="231"/>
                    </a:lnTo>
                    <a:lnTo>
                      <a:pt x="338" y="229"/>
                    </a:lnTo>
                    <a:lnTo>
                      <a:pt x="338" y="232"/>
                    </a:lnTo>
                    <a:lnTo>
                      <a:pt x="339" y="234"/>
                    </a:lnTo>
                    <a:lnTo>
                      <a:pt x="339" y="246"/>
                    </a:lnTo>
                    <a:lnTo>
                      <a:pt x="338" y="246"/>
                    </a:lnTo>
                    <a:lnTo>
                      <a:pt x="339" y="249"/>
                    </a:lnTo>
                    <a:lnTo>
                      <a:pt x="338" y="248"/>
                    </a:lnTo>
                    <a:lnTo>
                      <a:pt x="338" y="256"/>
                    </a:lnTo>
                    <a:lnTo>
                      <a:pt x="339" y="259"/>
                    </a:lnTo>
                    <a:lnTo>
                      <a:pt x="339" y="263"/>
                    </a:lnTo>
                    <a:lnTo>
                      <a:pt x="338" y="267"/>
                    </a:lnTo>
                    <a:lnTo>
                      <a:pt x="338" y="270"/>
                    </a:lnTo>
                    <a:lnTo>
                      <a:pt x="339" y="271"/>
                    </a:lnTo>
                    <a:lnTo>
                      <a:pt x="339" y="276"/>
                    </a:lnTo>
                    <a:lnTo>
                      <a:pt x="338" y="277"/>
                    </a:lnTo>
                    <a:lnTo>
                      <a:pt x="338" y="284"/>
                    </a:lnTo>
                    <a:lnTo>
                      <a:pt x="339" y="285"/>
                    </a:lnTo>
                    <a:lnTo>
                      <a:pt x="339" y="290"/>
                    </a:lnTo>
                    <a:lnTo>
                      <a:pt x="338" y="293"/>
                    </a:lnTo>
                    <a:lnTo>
                      <a:pt x="338" y="296"/>
                    </a:lnTo>
                    <a:lnTo>
                      <a:pt x="336" y="298"/>
                    </a:lnTo>
                    <a:lnTo>
                      <a:pt x="338" y="302"/>
                    </a:lnTo>
                    <a:lnTo>
                      <a:pt x="338" y="316"/>
                    </a:lnTo>
                    <a:lnTo>
                      <a:pt x="336" y="316"/>
                    </a:lnTo>
                    <a:lnTo>
                      <a:pt x="336" y="332"/>
                    </a:lnTo>
                    <a:lnTo>
                      <a:pt x="338" y="332"/>
                    </a:lnTo>
                    <a:lnTo>
                      <a:pt x="338" y="335"/>
                    </a:lnTo>
                    <a:lnTo>
                      <a:pt x="336" y="335"/>
                    </a:lnTo>
                    <a:lnTo>
                      <a:pt x="336" y="347"/>
                    </a:lnTo>
                    <a:lnTo>
                      <a:pt x="335" y="349"/>
                    </a:lnTo>
                    <a:lnTo>
                      <a:pt x="336" y="350"/>
                    </a:lnTo>
                    <a:lnTo>
                      <a:pt x="335" y="350"/>
                    </a:lnTo>
                    <a:lnTo>
                      <a:pt x="335" y="353"/>
                    </a:lnTo>
                    <a:lnTo>
                      <a:pt x="336" y="353"/>
                    </a:lnTo>
                    <a:lnTo>
                      <a:pt x="336" y="357"/>
                    </a:lnTo>
                    <a:lnTo>
                      <a:pt x="338" y="358"/>
                    </a:lnTo>
                    <a:lnTo>
                      <a:pt x="335" y="361"/>
                    </a:lnTo>
                    <a:lnTo>
                      <a:pt x="336" y="366"/>
                    </a:lnTo>
                    <a:lnTo>
                      <a:pt x="336" y="367"/>
                    </a:lnTo>
                    <a:lnTo>
                      <a:pt x="335" y="366"/>
                    </a:lnTo>
                    <a:lnTo>
                      <a:pt x="333" y="367"/>
                    </a:lnTo>
                    <a:lnTo>
                      <a:pt x="333" y="369"/>
                    </a:lnTo>
                    <a:lnTo>
                      <a:pt x="335" y="372"/>
                    </a:lnTo>
                    <a:lnTo>
                      <a:pt x="335" y="375"/>
                    </a:lnTo>
                    <a:lnTo>
                      <a:pt x="333" y="378"/>
                    </a:lnTo>
                    <a:lnTo>
                      <a:pt x="332" y="378"/>
                    </a:lnTo>
                    <a:lnTo>
                      <a:pt x="332" y="386"/>
                    </a:lnTo>
                    <a:lnTo>
                      <a:pt x="333" y="389"/>
                    </a:lnTo>
                    <a:lnTo>
                      <a:pt x="333" y="395"/>
                    </a:lnTo>
                    <a:lnTo>
                      <a:pt x="332" y="395"/>
                    </a:lnTo>
                    <a:lnTo>
                      <a:pt x="332" y="402"/>
                    </a:lnTo>
                    <a:lnTo>
                      <a:pt x="333" y="405"/>
                    </a:lnTo>
                    <a:lnTo>
                      <a:pt x="333" y="406"/>
                    </a:lnTo>
                    <a:lnTo>
                      <a:pt x="335" y="408"/>
                    </a:lnTo>
                    <a:lnTo>
                      <a:pt x="333" y="409"/>
                    </a:lnTo>
                    <a:lnTo>
                      <a:pt x="332" y="409"/>
                    </a:lnTo>
                    <a:lnTo>
                      <a:pt x="333" y="417"/>
                    </a:lnTo>
                    <a:lnTo>
                      <a:pt x="332" y="417"/>
                    </a:lnTo>
                    <a:lnTo>
                      <a:pt x="332" y="419"/>
                    </a:lnTo>
                    <a:lnTo>
                      <a:pt x="330" y="419"/>
                    </a:lnTo>
                    <a:lnTo>
                      <a:pt x="332" y="426"/>
                    </a:lnTo>
                    <a:lnTo>
                      <a:pt x="330" y="425"/>
                    </a:lnTo>
                    <a:lnTo>
                      <a:pt x="330" y="433"/>
                    </a:lnTo>
                    <a:lnTo>
                      <a:pt x="329" y="431"/>
                    </a:lnTo>
                    <a:lnTo>
                      <a:pt x="329" y="429"/>
                    </a:lnTo>
                    <a:lnTo>
                      <a:pt x="327" y="428"/>
                    </a:lnTo>
                    <a:lnTo>
                      <a:pt x="327" y="434"/>
                    </a:lnTo>
                    <a:lnTo>
                      <a:pt x="329" y="437"/>
                    </a:lnTo>
                    <a:lnTo>
                      <a:pt x="330" y="442"/>
                    </a:lnTo>
                    <a:lnTo>
                      <a:pt x="330" y="447"/>
                    </a:lnTo>
                    <a:lnTo>
                      <a:pt x="329" y="447"/>
                    </a:lnTo>
                    <a:lnTo>
                      <a:pt x="327" y="445"/>
                    </a:lnTo>
                    <a:lnTo>
                      <a:pt x="327" y="448"/>
                    </a:lnTo>
                    <a:lnTo>
                      <a:pt x="325" y="450"/>
                    </a:lnTo>
                    <a:lnTo>
                      <a:pt x="329" y="450"/>
                    </a:lnTo>
                    <a:lnTo>
                      <a:pt x="329" y="453"/>
                    </a:lnTo>
                    <a:lnTo>
                      <a:pt x="325" y="453"/>
                    </a:lnTo>
                    <a:lnTo>
                      <a:pt x="325" y="457"/>
                    </a:lnTo>
                    <a:lnTo>
                      <a:pt x="327" y="457"/>
                    </a:lnTo>
                    <a:lnTo>
                      <a:pt x="325" y="459"/>
                    </a:lnTo>
                    <a:lnTo>
                      <a:pt x="325" y="464"/>
                    </a:lnTo>
                    <a:lnTo>
                      <a:pt x="327" y="465"/>
                    </a:lnTo>
                    <a:lnTo>
                      <a:pt x="325" y="468"/>
                    </a:lnTo>
                    <a:lnTo>
                      <a:pt x="325" y="478"/>
                    </a:lnTo>
                    <a:lnTo>
                      <a:pt x="324" y="481"/>
                    </a:lnTo>
                    <a:lnTo>
                      <a:pt x="324" y="479"/>
                    </a:lnTo>
                    <a:lnTo>
                      <a:pt x="322" y="476"/>
                    </a:lnTo>
                    <a:lnTo>
                      <a:pt x="322" y="471"/>
                    </a:lnTo>
                    <a:lnTo>
                      <a:pt x="324" y="468"/>
                    </a:lnTo>
                    <a:lnTo>
                      <a:pt x="322" y="468"/>
                    </a:lnTo>
                    <a:lnTo>
                      <a:pt x="322" y="461"/>
                    </a:lnTo>
                    <a:lnTo>
                      <a:pt x="319" y="461"/>
                    </a:lnTo>
                    <a:lnTo>
                      <a:pt x="319" y="456"/>
                    </a:lnTo>
                    <a:lnTo>
                      <a:pt x="321" y="457"/>
                    </a:lnTo>
                    <a:lnTo>
                      <a:pt x="321" y="454"/>
                    </a:lnTo>
                    <a:lnTo>
                      <a:pt x="322" y="454"/>
                    </a:lnTo>
                    <a:lnTo>
                      <a:pt x="322" y="450"/>
                    </a:lnTo>
                    <a:lnTo>
                      <a:pt x="319" y="443"/>
                    </a:lnTo>
                    <a:lnTo>
                      <a:pt x="319" y="440"/>
                    </a:lnTo>
                    <a:lnTo>
                      <a:pt x="321" y="439"/>
                    </a:lnTo>
                    <a:lnTo>
                      <a:pt x="321" y="442"/>
                    </a:lnTo>
                    <a:lnTo>
                      <a:pt x="322" y="443"/>
                    </a:lnTo>
                    <a:lnTo>
                      <a:pt x="322" y="440"/>
                    </a:lnTo>
                    <a:lnTo>
                      <a:pt x="324" y="440"/>
                    </a:lnTo>
                    <a:lnTo>
                      <a:pt x="325" y="439"/>
                    </a:lnTo>
                    <a:lnTo>
                      <a:pt x="325" y="436"/>
                    </a:lnTo>
                    <a:lnTo>
                      <a:pt x="324" y="434"/>
                    </a:lnTo>
                    <a:lnTo>
                      <a:pt x="324" y="433"/>
                    </a:lnTo>
                    <a:lnTo>
                      <a:pt x="322" y="434"/>
                    </a:lnTo>
                    <a:lnTo>
                      <a:pt x="322" y="416"/>
                    </a:lnTo>
                    <a:lnTo>
                      <a:pt x="324" y="409"/>
                    </a:lnTo>
                    <a:lnTo>
                      <a:pt x="324" y="408"/>
                    </a:lnTo>
                    <a:lnTo>
                      <a:pt x="322" y="409"/>
                    </a:lnTo>
                    <a:lnTo>
                      <a:pt x="322" y="394"/>
                    </a:lnTo>
                    <a:lnTo>
                      <a:pt x="324" y="394"/>
                    </a:lnTo>
                    <a:lnTo>
                      <a:pt x="324" y="391"/>
                    </a:lnTo>
                    <a:lnTo>
                      <a:pt x="322" y="391"/>
                    </a:lnTo>
                    <a:lnTo>
                      <a:pt x="322" y="386"/>
                    </a:lnTo>
                    <a:lnTo>
                      <a:pt x="324" y="386"/>
                    </a:lnTo>
                    <a:lnTo>
                      <a:pt x="324" y="380"/>
                    </a:lnTo>
                    <a:lnTo>
                      <a:pt x="322" y="375"/>
                    </a:lnTo>
                    <a:lnTo>
                      <a:pt x="324" y="375"/>
                    </a:lnTo>
                    <a:lnTo>
                      <a:pt x="324" y="372"/>
                    </a:lnTo>
                    <a:lnTo>
                      <a:pt x="322" y="374"/>
                    </a:lnTo>
                    <a:lnTo>
                      <a:pt x="322" y="375"/>
                    </a:lnTo>
                    <a:lnTo>
                      <a:pt x="321" y="377"/>
                    </a:lnTo>
                    <a:lnTo>
                      <a:pt x="321" y="374"/>
                    </a:lnTo>
                    <a:lnTo>
                      <a:pt x="319" y="374"/>
                    </a:lnTo>
                    <a:lnTo>
                      <a:pt x="319" y="366"/>
                    </a:lnTo>
                    <a:lnTo>
                      <a:pt x="322" y="369"/>
                    </a:lnTo>
                    <a:lnTo>
                      <a:pt x="322" y="363"/>
                    </a:lnTo>
                    <a:lnTo>
                      <a:pt x="321" y="364"/>
                    </a:lnTo>
                    <a:lnTo>
                      <a:pt x="322" y="360"/>
                    </a:lnTo>
                    <a:lnTo>
                      <a:pt x="324" y="357"/>
                    </a:lnTo>
                    <a:lnTo>
                      <a:pt x="324" y="353"/>
                    </a:lnTo>
                    <a:lnTo>
                      <a:pt x="322" y="355"/>
                    </a:lnTo>
                    <a:lnTo>
                      <a:pt x="322" y="353"/>
                    </a:lnTo>
                    <a:lnTo>
                      <a:pt x="324" y="352"/>
                    </a:lnTo>
                    <a:lnTo>
                      <a:pt x="325" y="353"/>
                    </a:lnTo>
                    <a:lnTo>
                      <a:pt x="325" y="349"/>
                    </a:lnTo>
                    <a:lnTo>
                      <a:pt x="324" y="347"/>
                    </a:lnTo>
                    <a:lnTo>
                      <a:pt x="324" y="344"/>
                    </a:lnTo>
                    <a:lnTo>
                      <a:pt x="322" y="341"/>
                    </a:lnTo>
                    <a:lnTo>
                      <a:pt x="321" y="343"/>
                    </a:lnTo>
                    <a:lnTo>
                      <a:pt x="321" y="335"/>
                    </a:lnTo>
                    <a:lnTo>
                      <a:pt x="319" y="335"/>
                    </a:lnTo>
                    <a:lnTo>
                      <a:pt x="319" y="336"/>
                    </a:lnTo>
                    <a:lnTo>
                      <a:pt x="318" y="336"/>
                    </a:lnTo>
                    <a:lnTo>
                      <a:pt x="318" y="335"/>
                    </a:lnTo>
                    <a:lnTo>
                      <a:pt x="319" y="333"/>
                    </a:lnTo>
                    <a:lnTo>
                      <a:pt x="321" y="333"/>
                    </a:lnTo>
                    <a:lnTo>
                      <a:pt x="321" y="332"/>
                    </a:lnTo>
                    <a:lnTo>
                      <a:pt x="319" y="330"/>
                    </a:lnTo>
                    <a:lnTo>
                      <a:pt x="319" y="326"/>
                    </a:lnTo>
                    <a:lnTo>
                      <a:pt x="321" y="329"/>
                    </a:lnTo>
                    <a:lnTo>
                      <a:pt x="321" y="330"/>
                    </a:lnTo>
                    <a:lnTo>
                      <a:pt x="322" y="333"/>
                    </a:lnTo>
                    <a:lnTo>
                      <a:pt x="322" y="330"/>
                    </a:lnTo>
                    <a:lnTo>
                      <a:pt x="324" y="330"/>
                    </a:lnTo>
                    <a:lnTo>
                      <a:pt x="325" y="332"/>
                    </a:lnTo>
                    <a:lnTo>
                      <a:pt x="325" y="330"/>
                    </a:lnTo>
                    <a:lnTo>
                      <a:pt x="327" y="329"/>
                    </a:lnTo>
                    <a:lnTo>
                      <a:pt x="327" y="326"/>
                    </a:lnTo>
                    <a:lnTo>
                      <a:pt x="324" y="322"/>
                    </a:lnTo>
                    <a:lnTo>
                      <a:pt x="327" y="321"/>
                    </a:lnTo>
                    <a:lnTo>
                      <a:pt x="327" y="316"/>
                    </a:lnTo>
                    <a:lnTo>
                      <a:pt x="325" y="316"/>
                    </a:lnTo>
                    <a:lnTo>
                      <a:pt x="324" y="318"/>
                    </a:lnTo>
                    <a:lnTo>
                      <a:pt x="322" y="318"/>
                    </a:lnTo>
                    <a:lnTo>
                      <a:pt x="322" y="316"/>
                    </a:lnTo>
                    <a:lnTo>
                      <a:pt x="321" y="315"/>
                    </a:lnTo>
                    <a:lnTo>
                      <a:pt x="321" y="313"/>
                    </a:lnTo>
                    <a:lnTo>
                      <a:pt x="322" y="313"/>
                    </a:lnTo>
                    <a:lnTo>
                      <a:pt x="324" y="312"/>
                    </a:lnTo>
                    <a:lnTo>
                      <a:pt x="324" y="308"/>
                    </a:lnTo>
                    <a:lnTo>
                      <a:pt x="322" y="307"/>
                    </a:lnTo>
                    <a:lnTo>
                      <a:pt x="322" y="302"/>
                    </a:lnTo>
                    <a:lnTo>
                      <a:pt x="321" y="302"/>
                    </a:lnTo>
                    <a:lnTo>
                      <a:pt x="321" y="299"/>
                    </a:lnTo>
                    <a:lnTo>
                      <a:pt x="319" y="294"/>
                    </a:lnTo>
                    <a:lnTo>
                      <a:pt x="319" y="287"/>
                    </a:lnTo>
                    <a:lnTo>
                      <a:pt x="321" y="284"/>
                    </a:lnTo>
                    <a:lnTo>
                      <a:pt x="321" y="279"/>
                    </a:lnTo>
                    <a:lnTo>
                      <a:pt x="322" y="279"/>
                    </a:lnTo>
                    <a:lnTo>
                      <a:pt x="324" y="277"/>
                    </a:lnTo>
                    <a:lnTo>
                      <a:pt x="324" y="274"/>
                    </a:lnTo>
                    <a:lnTo>
                      <a:pt x="322" y="273"/>
                    </a:lnTo>
                    <a:lnTo>
                      <a:pt x="322" y="270"/>
                    </a:lnTo>
                    <a:lnTo>
                      <a:pt x="321" y="267"/>
                    </a:lnTo>
                    <a:lnTo>
                      <a:pt x="321" y="265"/>
                    </a:lnTo>
                    <a:lnTo>
                      <a:pt x="322" y="263"/>
                    </a:lnTo>
                    <a:lnTo>
                      <a:pt x="322" y="257"/>
                    </a:lnTo>
                    <a:lnTo>
                      <a:pt x="324" y="257"/>
                    </a:lnTo>
                    <a:lnTo>
                      <a:pt x="324" y="254"/>
                    </a:lnTo>
                    <a:lnTo>
                      <a:pt x="322" y="251"/>
                    </a:lnTo>
                    <a:lnTo>
                      <a:pt x="322" y="248"/>
                    </a:lnTo>
                    <a:lnTo>
                      <a:pt x="321" y="246"/>
                    </a:lnTo>
                    <a:lnTo>
                      <a:pt x="321" y="245"/>
                    </a:lnTo>
                    <a:lnTo>
                      <a:pt x="322" y="245"/>
                    </a:lnTo>
                    <a:lnTo>
                      <a:pt x="322" y="231"/>
                    </a:lnTo>
                    <a:lnTo>
                      <a:pt x="324" y="231"/>
                    </a:lnTo>
                    <a:lnTo>
                      <a:pt x="324" y="228"/>
                    </a:lnTo>
                    <a:lnTo>
                      <a:pt x="322" y="228"/>
                    </a:lnTo>
                    <a:lnTo>
                      <a:pt x="322" y="212"/>
                    </a:lnTo>
                    <a:lnTo>
                      <a:pt x="321" y="211"/>
                    </a:lnTo>
                    <a:lnTo>
                      <a:pt x="322" y="209"/>
                    </a:lnTo>
                    <a:lnTo>
                      <a:pt x="322" y="198"/>
                    </a:lnTo>
                    <a:lnTo>
                      <a:pt x="324" y="198"/>
                    </a:lnTo>
                    <a:lnTo>
                      <a:pt x="324" y="194"/>
                    </a:lnTo>
                    <a:lnTo>
                      <a:pt x="322" y="194"/>
                    </a:lnTo>
                    <a:lnTo>
                      <a:pt x="322" y="195"/>
                    </a:lnTo>
                    <a:lnTo>
                      <a:pt x="321" y="197"/>
                    </a:lnTo>
                    <a:lnTo>
                      <a:pt x="321" y="186"/>
                    </a:lnTo>
                    <a:lnTo>
                      <a:pt x="324" y="183"/>
                    </a:lnTo>
                    <a:lnTo>
                      <a:pt x="325" y="183"/>
                    </a:lnTo>
                    <a:lnTo>
                      <a:pt x="324" y="181"/>
                    </a:lnTo>
                    <a:lnTo>
                      <a:pt x="324" y="178"/>
                    </a:lnTo>
                    <a:lnTo>
                      <a:pt x="322" y="175"/>
                    </a:lnTo>
                    <a:lnTo>
                      <a:pt x="322" y="172"/>
                    </a:lnTo>
                    <a:lnTo>
                      <a:pt x="319" y="166"/>
                    </a:lnTo>
                    <a:lnTo>
                      <a:pt x="319" y="163"/>
                    </a:lnTo>
                    <a:lnTo>
                      <a:pt x="318" y="156"/>
                    </a:lnTo>
                    <a:lnTo>
                      <a:pt x="318" y="158"/>
                    </a:lnTo>
                    <a:lnTo>
                      <a:pt x="316" y="159"/>
                    </a:lnTo>
                    <a:lnTo>
                      <a:pt x="316" y="147"/>
                    </a:lnTo>
                    <a:lnTo>
                      <a:pt x="319" y="147"/>
                    </a:lnTo>
                    <a:lnTo>
                      <a:pt x="319" y="146"/>
                    </a:lnTo>
                    <a:lnTo>
                      <a:pt x="321" y="146"/>
                    </a:lnTo>
                    <a:lnTo>
                      <a:pt x="321" y="142"/>
                    </a:lnTo>
                    <a:lnTo>
                      <a:pt x="319" y="142"/>
                    </a:lnTo>
                    <a:lnTo>
                      <a:pt x="319" y="141"/>
                    </a:lnTo>
                    <a:lnTo>
                      <a:pt x="318" y="139"/>
                    </a:lnTo>
                    <a:lnTo>
                      <a:pt x="322" y="139"/>
                    </a:lnTo>
                    <a:lnTo>
                      <a:pt x="322" y="132"/>
                    </a:lnTo>
                    <a:lnTo>
                      <a:pt x="321" y="132"/>
                    </a:lnTo>
                    <a:lnTo>
                      <a:pt x="321" y="125"/>
                    </a:lnTo>
                    <a:lnTo>
                      <a:pt x="322" y="125"/>
                    </a:lnTo>
                    <a:lnTo>
                      <a:pt x="322" y="118"/>
                    </a:lnTo>
                    <a:lnTo>
                      <a:pt x="321" y="116"/>
                    </a:lnTo>
                    <a:lnTo>
                      <a:pt x="321" y="114"/>
                    </a:lnTo>
                    <a:lnTo>
                      <a:pt x="322" y="114"/>
                    </a:lnTo>
                    <a:lnTo>
                      <a:pt x="322" y="111"/>
                    </a:lnTo>
                    <a:lnTo>
                      <a:pt x="321" y="110"/>
                    </a:lnTo>
                    <a:lnTo>
                      <a:pt x="321" y="107"/>
                    </a:lnTo>
                    <a:lnTo>
                      <a:pt x="319" y="105"/>
                    </a:lnTo>
                    <a:lnTo>
                      <a:pt x="319" y="102"/>
                    </a:lnTo>
                    <a:lnTo>
                      <a:pt x="321" y="102"/>
                    </a:lnTo>
                    <a:lnTo>
                      <a:pt x="321" y="91"/>
                    </a:lnTo>
                    <a:lnTo>
                      <a:pt x="319" y="93"/>
                    </a:lnTo>
                    <a:lnTo>
                      <a:pt x="319" y="82"/>
                    </a:lnTo>
                    <a:lnTo>
                      <a:pt x="321" y="79"/>
                    </a:lnTo>
                    <a:lnTo>
                      <a:pt x="321" y="80"/>
                    </a:lnTo>
                    <a:lnTo>
                      <a:pt x="322" y="80"/>
                    </a:lnTo>
                    <a:lnTo>
                      <a:pt x="322" y="79"/>
                    </a:lnTo>
                    <a:lnTo>
                      <a:pt x="321" y="76"/>
                    </a:lnTo>
                    <a:lnTo>
                      <a:pt x="321" y="73"/>
                    </a:lnTo>
                    <a:lnTo>
                      <a:pt x="318" y="66"/>
                    </a:lnTo>
                    <a:lnTo>
                      <a:pt x="318" y="49"/>
                    </a:lnTo>
                    <a:lnTo>
                      <a:pt x="319" y="46"/>
                    </a:lnTo>
                    <a:lnTo>
                      <a:pt x="319" y="45"/>
                    </a:lnTo>
                    <a:lnTo>
                      <a:pt x="318" y="43"/>
                    </a:lnTo>
                    <a:lnTo>
                      <a:pt x="318" y="42"/>
                    </a:lnTo>
                    <a:lnTo>
                      <a:pt x="319" y="42"/>
                    </a:lnTo>
                    <a:lnTo>
                      <a:pt x="319" y="43"/>
                    </a:lnTo>
                    <a:lnTo>
                      <a:pt x="321" y="43"/>
                    </a:lnTo>
                    <a:lnTo>
                      <a:pt x="321" y="40"/>
                    </a:lnTo>
                    <a:lnTo>
                      <a:pt x="319" y="38"/>
                    </a:lnTo>
                    <a:lnTo>
                      <a:pt x="319" y="35"/>
                    </a:lnTo>
                    <a:lnTo>
                      <a:pt x="318" y="35"/>
                    </a:lnTo>
                    <a:lnTo>
                      <a:pt x="318" y="34"/>
                    </a:lnTo>
                    <a:lnTo>
                      <a:pt x="315" y="34"/>
                    </a:lnTo>
                    <a:lnTo>
                      <a:pt x="315" y="35"/>
                    </a:lnTo>
                    <a:lnTo>
                      <a:pt x="316" y="35"/>
                    </a:lnTo>
                    <a:lnTo>
                      <a:pt x="315" y="37"/>
                    </a:lnTo>
                    <a:lnTo>
                      <a:pt x="313" y="37"/>
                    </a:lnTo>
                    <a:lnTo>
                      <a:pt x="313" y="34"/>
                    </a:lnTo>
                    <a:lnTo>
                      <a:pt x="310" y="34"/>
                    </a:lnTo>
                    <a:lnTo>
                      <a:pt x="310" y="32"/>
                    </a:lnTo>
                    <a:lnTo>
                      <a:pt x="308" y="32"/>
                    </a:lnTo>
                    <a:lnTo>
                      <a:pt x="308" y="34"/>
                    </a:lnTo>
                    <a:lnTo>
                      <a:pt x="304" y="34"/>
                    </a:lnTo>
                    <a:lnTo>
                      <a:pt x="304" y="32"/>
                    </a:lnTo>
                    <a:lnTo>
                      <a:pt x="302" y="32"/>
                    </a:lnTo>
                    <a:lnTo>
                      <a:pt x="302" y="31"/>
                    </a:lnTo>
                    <a:lnTo>
                      <a:pt x="304" y="31"/>
                    </a:lnTo>
                    <a:lnTo>
                      <a:pt x="302" y="29"/>
                    </a:lnTo>
                    <a:lnTo>
                      <a:pt x="302" y="31"/>
                    </a:lnTo>
                    <a:lnTo>
                      <a:pt x="299" y="31"/>
                    </a:lnTo>
                    <a:lnTo>
                      <a:pt x="299" y="32"/>
                    </a:lnTo>
                    <a:lnTo>
                      <a:pt x="293" y="32"/>
                    </a:lnTo>
                    <a:lnTo>
                      <a:pt x="291" y="34"/>
                    </a:lnTo>
                    <a:lnTo>
                      <a:pt x="288" y="34"/>
                    </a:lnTo>
                    <a:lnTo>
                      <a:pt x="287" y="32"/>
                    </a:lnTo>
                    <a:lnTo>
                      <a:pt x="290" y="32"/>
                    </a:lnTo>
                    <a:lnTo>
                      <a:pt x="291" y="31"/>
                    </a:lnTo>
                    <a:lnTo>
                      <a:pt x="287" y="31"/>
                    </a:lnTo>
                    <a:lnTo>
                      <a:pt x="282" y="29"/>
                    </a:lnTo>
                    <a:lnTo>
                      <a:pt x="276" y="29"/>
                    </a:lnTo>
                    <a:lnTo>
                      <a:pt x="273" y="31"/>
                    </a:lnTo>
                    <a:lnTo>
                      <a:pt x="273" y="29"/>
                    </a:lnTo>
                    <a:lnTo>
                      <a:pt x="270" y="29"/>
                    </a:lnTo>
                    <a:lnTo>
                      <a:pt x="270" y="28"/>
                    </a:lnTo>
                    <a:lnTo>
                      <a:pt x="265" y="28"/>
                    </a:lnTo>
                    <a:lnTo>
                      <a:pt x="263" y="29"/>
                    </a:lnTo>
                    <a:lnTo>
                      <a:pt x="256" y="29"/>
                    </a:lnTo>
                    <a:lnTo>
                      <a:pt x="256" y="31"/>
                    </a:lnTo>
                    <a:lnTo>
                      <a:pt x="259" y="32"/>
                    </a:lnTo>
                    <a:lnTo>
                      <a:pt x="256" y="32"/>
                    </a:lnTo>
                    <a:lnTo>
                      <a:pt x="253" y="34"/>
                    </a:lnTo>
                    <a:lnTo>
                      <a:pt x="254" y="32"/>
                    </a:lnTo>
                    <a:lnTo>
                      <a:pt x="234" y="32"/>
                    </a:lnTo>
                    <a:lnTo>
                      <a:pt x="232" y="34"/>
                    </a:lnTo>
                    <a:lnTo>
                      <a:pt x="229" y="34"/>
                    </a:lnTo>
                    <a:lnTo>
                      <a:pt x="232" y="32"/>
                    </a:lnTo>
                    <a:lnTo>
                      <a:pt x="225" y="32"/>
                    </a:lnTo>
                    <a:lnTo>
                      <a:pt x="225" y="34"/>
                    </a:lnTo>
                    <a:lnTo>
                      <a:pt x="201" y="34"/>
                    </a:lnTo>
                    <a:lnTo>
                      <a:pt x="201" y="32"/>
                    </a:lnTo>
                    <a:lnTo>
                      <a:pt x="195" y="32"/>
                    </a:lnTo>
                    <a:lnTo>
                      <a:pt x="194" y="34"/>
                    </a:lnTo>
                    <a:lnTo>
                      <a:pt x="191" y="34"/>
                    </a:lnTo>
                    <a:lnTo>
                      <a:pt x="189" y="35"/>
                    </a:lnTo>
                    <a:lnTo>
                      <a:pt x="186" y="34"/>
                    </a:lnTo>
                    <a:lnTo>
                      <a:pt x="178" y="34"/>
                    </a:lnTo>
                    <a:lnTo>
                      <a:pt x="174" y="32"/>
                    </a:lnTo>
                    <a:lnTo>
                      <a:pt x="172" y="34"/>
                    </a:lnTo>
                    <a:lnTo>
                      <a:pt x="166" y="34"/>
                    </a:lnTo>
                    <a:lnTo>
                      <a:pt x="164" y="35"/>
                    </a:lnTo>
                    <a:lnTo>
                      <a:pt x="161" y="35"/>
                    </a:lnTo>
                    <a:lnTo>
                      <a:pt x="161" y="37"/>
                    </a:lnTo>
                    <a:lnTo>
                      <a:pt x="153" y="37"/>
                    </a:lnTo>
                    <a:lnTo>
                      <a:pt x="147" y="40"/>
                    </a:lnTo>
                    <a:lnTo>
                      <a:pt x="141" y="42"/>
                    </a:lnTo>
                    <a:lnTo>
                      <a:pt x="132" y="42"/>
                    </a:lnTo>
                    <a:lnTo>
                      <a:pt x="132" y="40"/>
                    </a:lnTo>
                    <a:lnTo>
                      <a:pt x="129" y="40"/>
                    </a:lnTo>
                    <a:lnTo>
                      <a:pt x="127" y="42"/>
                    </a:lnTo>
                    <a:lnTo>
                      <a:pt x="108" y="42"/>
                    </a:lnTo>
                    <a:lnTo>
                      <a:pt x="108" y="40"/>
                    </a:lnTo>
                    <a:lnTo>
                      <a:pt x="104" y="40"/>
                    </a:lnTo>
                    <a:lnTo>
                      <a:pt x="102" y="38"/>
                    </a:lnTo>
                    <a:lnTo>
                      <a:pt x="99" y="38"/>
                    </a:lnTo>
                    <a:lnTo>
                      <a:pt x="95" y="40"/>
                    </a:lnTo>
                    <a:lnTo>
                      <a:pt x="95" y="37"/>
                    </a:lnTo>
                    <a:lnTo>
                      <a:pt x="85" y="37"/>
                    </a:lnTo>
                    <a:lnTo>
                      <a:pt x="81" y="38"/>
                    </a:lnTo>
                    <a:lnTo>
                      <a:pt x="77" y="40"/>
                    </a:lnTo>
                    <a:lnTo>
                      <a:pt x="42" y="40"/>
                    </a:lnTo>
                    <a:lnTo>
                      <a:pt x="42" y="42"/>
                    </a:lnTo>
                    <a:lnTo>
                      <a:pt x="40" y="42"/>
                    </a:lnTo>
                    <a:lnTo>
                      <a:pt x="40" y="54"/>
                    </a:lnTo>
                    <a:lnTo>
                      <a:pt x="39" y="59"/>
                    </a:lnTo>
                    <a:lnTo>
                      <a:pt x="39" y="60"/>
                    </a:lnTo>
                    <a:lnTo>
                      <a:pt x="40" y="60"/>
                    </a:lnTo>
                    <a:lnTo>
                      <a:pt x="40" y="66"/>
                    </a:lnTo>
                    <a:lnTo>
                      <a:pt x="42" y="69"/>
                    </a:lnTo>
                    <a:lnTo>
                      <a:pt x="42" y="73"/>
                    </a:lnTo>
                    <a:lnTo>
                      <a:pt x="40" y="71"/>
                    </a:lnTo>
                    <a:lnTo>
                      <a:pt x="40" y="69"/>
                    </a:lnTo>
                    <a:lnTo>
                      <a:pt x="39" y="68"/>
                    </a:lnTo>
                    <a:lnTo>
                      <a:pt x="39" y="73"/>
                    </a:lnTo>
                    <a:lnTo>
                      <a:pt x="40" y="76"/>
                    </a:lnTo>
                    <a:lnTo>
                      <a:pt x="40" y="77"/>
                    </a:lnTo>
                    <a:lnTo>
                      <a:pt x="39" y="76"/>
                    </a:lnTo>
                    <a:lnTo>
                      <a:pt x="39" y="91"/>
                    </a:lnTo>
                    <a:lnTo>
                      <a:pt x="40" y="90"/>
                    </a:lnTo>
                    <a:lnTo>
                      <a:pt x="40" y="118"/>
                    </a:lnTo>
                    <a:lnTo>
                      <a:pt x="39" y="118"/>
                    </a:lnTo>
                    <a:lnTo>
                      <a:pt x="39" y="122"/>
                    </a:lnTo>
                    <a:lnTo>
                      <a:pt x="37" y="122"/>
                    </a:lnTo>
                    <a:lnTo>
                      <a:pt x="37" y="128"/>
                    </a:lnTo>
                    <a:lnTo>
                      <a:pt x="39" y="128"/>
                    </a:lnTo>
                    <a:lnTo>
                      <a:pt x="39" y="127"/>
                    </a:lnTo>
                    <a:lnTo>
                      <a:pt x="40" y="127"/>
                    </a:lnTo>
                    <a:lnTo>
                      <a:pt x="42" y="130"/>
                    </a:lnTo>
                    <a:lnTo>
                      <a:pt x="40" y="130"/>
                    </a:lnTo>
                    <a:lnTo>
                      <a:pt x="40" y="133"/>
                    </a:lnTo>
                    <a:lnTo>
                      <a:pt x="39" y="135"/>
                    </a:lnTo>
                    <a:lnTo>
                      <a:pt x="39" y="153"/>
                    </a:lnTo>
                    <a:lnTo>
                      <a:pt x="40" y="170"/>
                    </a:lnTo>
                    <a:lnTo>
                      <a:pt x="39" y="173"/>
                    </a:lnTo>
                    <a:lnTo>
                      <a:pt x="37" y="175"/>
                    </a:lnTo>
                    <a:lnTo>
                      <a:pt x="39" y="177"/>
                    </a:lnTo>
                    <a:lnTo>
                      <a:pt x="39" y="183"/>
                    </a:lnTo>
                    <a:lnTo>
                      <a:pt x="40" y="181"/>
                    </a:lnTo>
                    <a:lnTo>
                      <a:pt x="40" y="187"/>
                    </a:lnTo>
                    <a:lnTo>
                      <a:pt x="39" y="189"/>
                    </a:lnTo>
                    <a:lnTo>
                      <a:pt x="39" y="192"/>
                    </a:lnTo>
                    <a:lnTo>
                      <a:pt x="40" y="192"/>
                    </a:lnTo>
                    <a:lnTo>
                      <a:pt x="40" y="248"/>
                    </a:lnTo>
                    <a:lnTo>
                      <a:pt x="39" y="251"/>
                    </a:lnTo>
                    <a:lnTo>
                      <a:pt x="39" y="270"/>
                    </a:lnTo>
                    <a:lnTo>
                      <a:pt x="40" y="274"/>
                    </a:lnTo>
                    <a:lnTo>
                      <a:pt x="40" y="279"/>
                    </a:lnTo>
                    <a:lnTo>
                      <a:pt x="39" y="282"/>
                    </a:lnTo>
                    <a:lnTo>
                      <a:pt x="39" y="288"/>
                    </a:lnTo>
                    <a:lnTo>
                      <a:pt x="40" y="293"/>
                    </a:lnTo>
                    <a:lnTo>
                      <a:pt x="39" y="293"/>
                    </a:lnTo>
                    <a:lnTo>
                      <a:pt x="39" y="299"/>
                    </a:lnTo>
                    <a:lnTo>
                      <a:pt x="40" y="299"/>
                    </a:lnTo>
                    <a:lnTo>
                      <a:pt x="40" y="324"/>
                    </a:lnTo>
                    <a:lnTo>
                      <a:pt x="39" y="324"/>
                    </a:lnTo>
                    <a:lnTo>
                      <a:pt x="40" y="341"/>
                    </a:lnTo>
                    <a:lnTo>
                      <a:pt x="40" y="378"/>
                    </a:lnTo>
                    <a:lnTo>
                      <a:pt x="39" y="388"/>
                    </a:lnTo>
                    <a:lnTo>
                      <a:pt x="39" y="397"/>
                    </a:lnTo>
                    <a:lnTo>
                      <a:pt x="37" y="406"/>
                    </a:lnTo>
                    <a:lnTo>
                      <a:pt x="37" y="408"/>
                    </a:lnTo>
                    <a:lnTo>
                      <a:pt x="39" y="409"/>
                    </a:lnTo>
                    <a:lnTo>
                      <a:pt x="40" y="409"/>
                    </a:lnTo>
                    <a:lnTo>
                      <a:pt x="40" y="453"/>
                    </a:lnTo>
                    <a:lnTo>
                      <a:pt x="39" y="457"/>
                    </a:lnTo>
                    <a:lnTo>
                      <a:pt x="39" y="462"/>
                    </a:lnTo>
                    <a:lnTo>
                      <a:pt x="70" y="462"/>
                    </a:lnTo>
                    <a:lnTo>
                      <a:pt x="88" y="464"/>
                    </a:lnTo>
                    <a:lnTo>
                      <a:pt x="107" y="464"/>
                    </a:lnTo>
                    <a:lnTo>
                      <a:pt x="119" y="465"/>
                    </a:lnTo>
                    <a:lnTo>
                      <a:pt x="118" y="464"/>
                    </a:lnTo>
                    <a:lnTo>
                      <a:pt x="121" y="464"/>
                    </a:lnTo>
                    <a:lnTo>
                      <a:pt x="121" y="467"/>
                    </a:lnTo>
                    <a:lnTo>
                      <a:pt x="126" y="465"/>
                    </a:lnTo>
                    <a:lnTo>
                      <a:pt x="130" y="465"/>
                    </a:lnTo>
                    <a:lnTo>
                      <a:pt x="127" y="464"/>
                    </a:lnTo>
                    <a:lnTo>
                      <a:pt x="155" y="465"/>
                    </a:lnTo>
                    <a:lnTo>
                      <a:pt x="180" y="467"/>
                    </a:lnTo>
                    <a:lnTo>
                      <a:pt x="180" y="465"/>
                    </a:lnTo>
                    <a:lnTo>
                      <a:pt x="198" y="468"/>
                    </a:lnTo>
                    <a:lnTo>
                      <a:pt x="206" y="468"/>
                    </a:lnTo>
                    <a:lnTo>
                      <a:pt x="205" y="470"/>
                    </a:lnTo>
                    <a:lnTo>
                      <a:pt x="222" y="470"/>
                    </a:lnTo>
                    <a:lnTo>
                      <a:pt x="236" y="473"/>
                    </a:lnTo>
                    <a:lnTo>
                      <a:pt x="253" y="476"/>
                    </a:lnTo>
                    <a:lnTo>
                      <a:pt x="251" y="476"/>
                    </a:lnTo>
                    <a:lnTo>
                      <a:pt x="250" y="478"/>
                    </a:lnTo>
                    <a:lnTo>
                      <a:pt x="256" y="478"/>
                    </a:lnTo>
                    <a:lnTo>
                      <a:pt x="254" y="479"/>
                    </a:lnTo>
                    <a:lnTo>
                      <a:pt x="257" y="479"/>
                    </a:lnTo>
                    <a:lnTo>
                      <a:pt x="259" y="478"/>
                    </a:lnTo>
                    <a:lnTo>
                      <a:pt x="265" y="478"/>
                    </a:lnTo>
                    <a:lnTo>
                      <a:pt x="267" y="479"/>
                    </a:lnTo>
                    <a:lnTo>
                      <a:pt x="287" y="479"/>
                    </a:lnTo>
                    <a:lnTo>
                      <a:pt x="287" y="481"/>
                    </a:lnTo>
                    <a:lnTo>
                      <a:pt x="288" y="482"/>
                    </a:lnTo>
                    <a:lnTo>
                      <a:pt x="290" y="482"/>
                    </a:lnTo>
                    <a:lnTo>
                      <a:pt x="293" y="481"/>
                    </a:lnTo>
                    <a:lnTo>
                      <a:pt x="294" y="481"/>
                    </a:lnTo>
                    <a:lnTo>
                      <a:pt x="296" y="482"/>
                    </a:lnTo>
                    <a:lnTo>
                      <a:pt x="302" y="481"/>
                    </a:lnTo>
                    <a:lnTo>
                      <a:pt x="302" y="482"/>
                    </a:lnTo>
                    <a:lnTo>
                      <a:pt x="305" y="482"/>
                    </a:lnTo>
                    <a:lnTo>
                      <a:pt x="305" y="484"/>
                    </a:lnTo>
                    <a:lnTo>
                      <a:pt x="308" y="485"/>
                    </a:lnTo>
                    <a:lnTo>
                      <a:pt x="308" y="487"/>
                    </a:lnTo>
                    <a:lnTo>
                      <a:pt x="318" y="487"/>
                    </a:lnTo>
                    <a:lnTo>
                      <a:pt x="319" y="485"/>
                    </a:lnTo>
                    <a:lnTo>
                      <a:pt x="321" y="485"/>
                    </a:lnTo>
                    <a:lnTo>
                      <a:pt x="322" y="487"/>
                    </a:lnTo>
                    <a:lnTo>
                      <a:pt x="325" y="487"/>
                    </a:lnTo>
                    <a:lnTo>
                      <a:pt x="327" y="484"/>
                    </a:lnTo>
                    <a:lnTo>
                      <a:pt x="329" y="484"/>
                    </a:lnTo>
                    <a:lnTo>
                      <a:pt x="329" y="485"/>
                    </a:lnTo>
                    <a:lnTo>
                      <a:pt x="327" y="485"/>
                    </a:lnTo>
                    <a:lnTo>
                      <a:pt x="329" y="487"/>
                    </a:lnTo>
                    <a:lnTo>
                      <a:pt x="330" y="487"/>
                    </a:lnTo>
                    <a:lnTo>
                      <a:pt x="329" y="488"/>
                    </a:lnTo>
                    <a:lnTo>
                      <a:pt x="330" y="490"/>
                    </a:lnTo>
                    <a:lnTo>
                      <a:pt x="325" y="490"/>
                    </a:lnTo>
                    <a:lnTo>
                      <a:pt x="324" y="492"/>
                    </a:lnTo>
                    <a:lnTo>
                      <a:pt x="322" y="492"/>
                    </a:lnTo>
                    <a:lnTo>
                      <a:pt x="321" y="493"/>
                    </a:lnTo>
                    <a:lnTo>
                      <a:pt x="319" y="493"/>
                    </a:lnTo>
                    <a:lnTo>
                      <a:pt x="298" y="498"/>
                    </a:lnTo>
                    <a:lnTo>
                      <a:pt x="268" y="499"/>
                    </a:lnTo>
                    <a:lnTo>
                      <a:pt x="234" y="501"/>
                    </a:lnTo>
                    <a:lnTo>
                      <a:pt x="197" y="502"/>
                    </a:lnTo>
                    <a:lnTo>
                      <a:pt x="74" y="502"/>
                    </a:lnTo>
                    <a:lnTo>
                      <a:pt x="53" y="501"/>
                    </a:lnTo>
                    <a:lnTo>
                      <a:pt x="29" y="501"/>
                    </a:lnTo>
                    <a:lnTo>
                      <a:pt x="26" y="499"/>
                    </a:lnTo>
                    <a:lnTo>
                      <a:pt x="19" y="499"/>
                    </a:lnTo>
                    <a:lnTo>
                      <a:pt x="17" y="501"/>
                    </a:lnTo>
                    <a:lnTo>
                      <a:pt x="17" y="499"/>
                    </a:lnTo>
                    <a:lnTo>
                      <a:pt x="16" y="499"/>
                    </a:lnTo>
                    <a:lnTo>
                      <a:pt x="14" y="498"/>
                    </a:lnTo>
                    <a:lnTo>
                      <a:pt x="3" y="498"/>
                    </a:lnTo>
                    <a:lnTo>
                      <a:pt x="3" y="493"/>
                    </a:lnTo>
                    <a:lnTo>
                      <a:pt x="2" y="488"/>
                    </a:lnTo>
                    <a:lnTo>
                      <a:pt x="2" y="479"/>
                    </a:lnTo>
                    <a:lnTo>
                      <a:pt x="3" y="479"/>
                    </a:lnTo>
                    <a:lnTo>
                      <a:pt x="3" y="470"/>
                    </a:lnTo>
                    <a:lnTo>
                      <a:pt x="2" y="467"/>
                    </a:lnTo>
                    <a:lnTo>
                      <a:pt x="2" y="459"/>
                    </a:lnTo>
                    <a:lnTo>
                      <a:pt x="3" y="454"/>
                    </a:lnTo>
                    <a:lnTo>
                      <a:pt x="3" y="445"/>
                    </a:lnTo>
                    <a:lnTo>
                      <a:pt x="2" y="443"/>
                    </a:lnTo>
                    <a:lnTo>
                      <a:pt x="2" y="406"/>
                    </a:lnTo>
                    <a:lnTo>
                      <a:pt x="0" y="391"/>
                    </a:lnTo>
                    <a:lnTo>
                      <a:pt x="2" y="388"/>
                    </a:lnTo>
                    <a:lnTo>
                      <a:pt x="2" y="380"/>
                    </a:lnTo>
                    <a:lnTo>
                      <a:pt x="3" y="375"/>
                    </a:lnTo>
                    <a:lnTo>
                      <a:pt x="3" y="371"/>
                    </a:lnTo>
                    <a:lnTo>
                      <a:pt x="2" y="366"/>
                    </a:lnTo>
                    <a:lnTo>
                      <a:pt x="3" y="366"/>
                    </a:lnTo>
                    <a:lnTo>
                      <a:pt x="3" y="363"/>
                    </a:lnTo>
                    <a:lnTo>
                      <a:pt x="5" y="360"/>
                    </a:lnTo>
                    <a:lnTo>
                      <a:pt x="3" y="360"/>
                    </a:lnTo>
                    <a:lnTo>
                      <a:pt x="3" y="353"/>
                    </a:lnTo>
                    <a:lnTo>
                      <a:pt x="5" y="353"/>
                    </a:lnTo>
                    <a:lnTo>
                      <a:pt x="3" y="347"/>
                    </a:lnTo>
                    <a:lnTo>
                      <a:pt x="3" y="343"/>
                    </a:lnTo>
                    <a:lnTo>
                      <a:pt x="2" y="336"/>
                    </a:lnTo>
                    <a:lnTo>
                      <a:pt x="2" y="326"/>
                    </a:lnTo>
                    <a:lnTo>
                      <a:pt x="3" y="326"/>
                    </a:lnTo>
                    <a:lnTo>
                      <a:pt x="3" y="324"/>
                    </a:lnTo>
                    <a:lnTo>
                      <a:pt x="5" y="322"/>
                    </a:lnTo>
                    <a:lnTo>
                      <a:pt x="5" y="321"/>
                    </a:lnTo>
                    <a:lnTo>
                      <a:pt x="3" y="318"/>
                    </a:lnTo>
                    <a:lnTo>
                      <a:pt x="3" y="270"/>
                    </a:lnTo>
                    <a:lnTo>
                      <a:pt x="2" y="277"/>
                    </a:lnTo>
                    <a:lnTo>
                      <a:pt x="2" y="268"/>
                    </a:lnTo>
                    <a:lnTo>
                      <a:pt x="3" y="268"/>
                    </a:lnTo>
                    <a:lnTo>
                      <a:pt x="2" y="253"/>
                    </a:lnTo>
                    <a:lnTo>
                      <a:pt x="2" y="239"/>
                    </a:lnTo>
                    <a:lnTo>
                      <a:pt x="3" y="217"/>
                    </a:lnTo>
                    <a:lnTo>
                      <a:pt x="3" y="195"/>
                    </a:lnTo>
                    <a:lnTo>
                      <a:pt x="5" y="175"/>
                    </a:lnTo>
                    <a:lnTo>
                      <a:pt x="2" y="173"/>
                    </a:lnTo>
                    <a:lnTo>
                      <a:pt x="3" y="173"/>
                    </a:lnTo>
                    <a:lnTo>
                      <a:pt x="3" y="172"/>
                    </a:lnTo>
                    <a:lnTo>
                      <a:pt x="5" y="170"/>
                    </a:lnTo>
                    <a:lnTo>
                      <a:pt x="5" y="167"/>
                    </a:lnTo>
                    <a:lnTo>
                      <a:pt x="3" y="166"/>
                    </a:lnTo>
                    <a:lnTo>
                      <a:pt x="2" y="166"/>
                    </a:lnTo>
                    <a:lnTo>
                      <a:pt x="3" y="161"/>
                    </a:lnTo>
                    <a:lnTo>
                      <a:pt x="2" y="161"/>
                    </a:lnTo>
                    <a:lnTo>
                      <a:pt x="2" y="156"/>
                    </a:lnTo>
                    <a:lnTo>
                      <a:pt x="3" y="153"/>
                    </a:lnTo>
                    <a:lnTo>
                      <a:pt x="3" y="149"/>
                    </a:lnTo>
                    <a:lnTo>
                      <a:pt x="2" y="147"/>
                    </a:lnTo>
                    <a:lnTo>
                      <a:pt x="3" y="146"/>
                    </a:lnTo>
                    <a:lnTo>
                      <a:pt x="3" y="136"/>
                    </a:lnTo>
                    <a:lnTo>
                      <a:pt x="5" y="136"/>
                    </a:lnTo>
                    <a:lnTo>
                      <a:pt x="5" y="133"/>
                    </a:lnTo>
                    <a:lnTo>
                      <a:pt x="3" y="133"/>
                    </a:lnTo>
                    <a:lnTo>
                      <a:pt x="3" y="132"/>
                    </a:lnTo>
                    <a:lnTo>
                      <a:pt x="2" y="130"/>
                    </a:lnTo>
                    <a:lnTo>
                      <a:pt x="2" y="125"/>
                    </a:lnTo>
                    <a:lnTo>
                      <a:pt x="3" y="122"/>
                    </a:lnTo>
                    <a:lnTo>
                      <a:pt x="3" y="118"/>
                    </a:lnTo>
                    <a:lnTo>
                      <a:pt x="5" y="119"/>
                    </a:lnTo>
                    <a:lnTo>
                      <a:pt x="5" y="111"/>
                    </a:lnTo>
                    <a:lnTo>
                      <a:pt x="3" y="108"/>
                    </a:lnTo>
                    <a:lnTo>
                      <a:pt x="3" y="107"/>
                    </a:lnTo>
                    <a:lnTo>
                      <a:pt x="5" y="108"/>
                    </a:lnTo>
                    <a:lnTo>
                      <a:pt x="5" y="102"/>
                    </a:lnTo>
                    <a:lnTo>
                      <a:pt x="3" y="100"/>
                    </a:lnTo>
                    <a:lnTo>
                      <a:pt x="3" y="85"/>
                    </a:lnTo>
                    <a:lnTo>
                      <a:pt x="5" y="85"/>
                    </a:lnTo>
                    <a:lnTo>
                      <a:pt x="3" y="83"/>
                    </a:lnTo>
                    <a:lnTo>
                      <a:pt x="3" y="80"/>
                    </a:lnTo>
                    <a:lnTo>
                      <a:pt x="2" y="77"/>
                    </a:lnTo>
                    <a:lnTo>
                      <a:pt x="2" y="76"/>
                    </a:lnTo>
                    <a:lnTo>
                      <a:pt x="3" y="74"/>
                    </a:lnTo>
                    <a:lnTo>
                      <a:pt x="3" y="71"/>
                    </a:lnTo>
                    <a:lnTo>
                      <a:pt x="2" y="66"/>
                    </a:lnTo>
                    <a:lnTo>
                      <a:pt x="3" y="65"/>
                    </a:lnTo>
                    <a:lnTo>
                      <a:pt x="3" y="59"/>
                    </a:lnTo>
                    <a:lnTo>
                      <a:pt x="2" y="62"/>
                    </a:lnTo>
                    <a:lnTo>
                      <a:pt x="2" y="54"/>
                    </a:lnTo>
                    <a:lnTo>
                      <a:pt x="3" y="54"/>
                    </a:lnTo>
                    <a:lnTo>
                      <a:pt x="3" y="3"/>
                    </a:lnTo>
                    <a:lnTo>
                      <a:pt x="9" y="1"/>
                    </a:lnTo>
                    <a:lnTo>
                      <a:pt x="16" y="1"/>
                    </a:lnTo>
                    <a:lnTo>
                      <a:pt x="20"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grpSp>
            <p:nvGrpSpPr>
              <p:cNvPr id="24" name="Group 23">
                <a:extLst>
                  <a:ext uri="{FF2B5EF4-FFF2-40B4-BE49-F238E27FC236}">
                    <a16:creationId xmlns:a16="http://schemas.microsoft.com/office/drawing/2014/main" id="{068F24FD-71E3-4E36-AC9D-9ADE1C8386E5}"/>
                  </a:ext>
                </a:extLst>
              </p:cNvPr>
              <p:cNvGrpSpPr/>
              <p:nvPr/>
            </p:nvGrpSpPr>
            <p:grpSpPr>
              <a:xfrm>
                <a:off x="2038350" y="1889126"/>
                <a:ext cx="287338" cy="2922587"/>
                <a:chOff x="2038350" y="1889126"/>
                <a:chExt cx="287338" cy="2922587"/>
              </a:xfrm>
            </p:grpSpPr>
            <p:sp>
              <p:nvSpPr>
                <p:cNvPr id="29" name="Freeform 105">
                  <a:extLst>
                    <a:ext uri="{FF2B5EF4-FFF2-40B4-BE49-F238E27FC236}">
                      <a16:creationId xmlns:a16="http://schemas.microsoft.com/office/drawing/2014/main" id="{6378484A-712C-4490-A9AE-6519D275072D}"/>
                    </a:ext>
                  </a:extLst>
                </p:cNvPr>
                <p:cNvSpPr>
                  <a:spLocks noEditPoints="1"/>
                </p:cNvSpPr>
                <p:nvPr/>
              </p:nvSpPr>
              <p:spPr bwMode="auto">
                <a:xfrm>
                  <a:off x="2143125" y="2090738"/>
                  <a:ext cx="69850" cy="2720975"/>
                </a:xfrm>
                <a:custGeom>
                  <a:avLst/>
                  <a:gdLst/>
                  <a:ahLst/>
                  <a:cxnLst>
                    <a:cxn ang="0">
                      <a:pos x="27" y="1586"/>
                    </a:cxn>
                    <a:cxn ang="0">
                      <a:pos x="11" y="1544"/>
                    </a:cxn>
                    <a:cxn ang="0">
                      <a:pos x="8" y="1122"/>
                    </a:cxn>
                    <a:cxn ang="0">
                      <a:pos x="8" y="1085"/>
                    </a:cxn>
                    <a:cxn ang="0">
                      <a:pos x="28" y="2"/>
                    </a:cxn>
                    <a:cxn ang="0">
                      <a:pos x="42" y="87"/>
                    </a:cxn>
                    <a:cxn ang="0">
                      <a:pos x="42" y="370"/>
                    </a:cxn>
                    <a:cxn ang="0">
                      <a:pos x="39" y="475"/>
                    </a:cxn>
                    <a:cxn ang="0">
                      <a:pos x="41" y="526"/>
                    </a:cxn>
                    <a:cxn ang="0">
                      <a:pos x="41" y="663"/>
                    </a:cxn>
                    <a:cxn ang="0">
                      <a:pos x="39" y="714"/>
                    </a:cxn>
                    <a:cxn ang="0">
                      <a:pos x="39" y="761"/>
                    </a:cxn>
                    <a:cxn ang="0">
                      <a:pos x="41" y="804"/>
                    </a:cxn>
                    <a:cxn ang="0">
                      <a:pos x="39" y="956"/>
                    </a:cxn>
                    <a:cxn ang="0">
                      <a:pos x="39" y="1018"/>
                    </a:cxn>
                    <a:cxn ang="0">
                      <a:pos x="39" y="1108"/>
                    </a:cxn>
                    <a:cxn ang="0">
                      <a:pos x="36" y="1161"/>
                    </a:cxn>
                    <a:cxn ang="0">
                      <a:pos x="36" y="1211"/>
                    </a:cxn>
                    <a:cxn ang="0">
                      <a:pos x="37" y="1271"/>
                    </a:cxn>
                    <a:cxn ang="0">
                      <a:pos x="34" y="1338"/>
                    </a:cxn>
                    <a:cxn ang="0">
                      <a:pos x="34" y="1361"/>
                    </a:cxn>
                    <a:cxn ang="0">
                      <a:pos x="33" y="1405"/>
                    </a:cxn>
                    <a:cxn ang="0">
                      <a:pos x="30" y="1454"/>
                    </a:cxn>
                    <a:cxn ang="0">
                      <a:pos x="30" y="1504"/>
                    </a:cxn>
                    <a:cxn ang="0">
                      <a:pos x="28" y="1554"/>
                    </a:cxn>
                    <a:cxn ang="0">
                      <a:pos x="25" y="1594"/>
                    </a:cxn>
                    <a:cxn ang="0">
                      <a:pos x="23" y="1634"/>
                    </a:cxn>
                    <a:cxn ang="0">
                      <a:pos x="22" y="1678"/>
                    </a:cxn>
                    <a:cxn ang="0">
                      <a:pos x="16" y="1692"/>
                    </a:cxn>
                    <a:cxn ang="0">
                      <a:pos x="11" y="1706"/>
                    </a:cxn>
                    <a:cxn ang="0">
                      <a:pos x="11" y="1673"/>
                    </a:cxn>
                    <a:cxn ang="0">
                      <a:pos x="14" y="1662"/>
                    </a:cxn>
                    <a:cxn ang="0">
                      <a:pos x="16" y="1607"/>
                    </a:cxn>
                    <a:cxn ang="0">
                      <a:pos x="10" y="1585"/>
                    </a:cxn>
                    <a:cxn ang="0">
                      <a:pos x="17" y="1566"/>
                    </a:cxn>
                    <a:cxn ang="0">
                      <a:pos x="11" y="1551"/>
                    </a:cxn>
                    <a:cxn ang="0">
                      <a:pos x="19" y="1535"/>
                    </a:cxn>
                    <a:cxn ang="0">
                      <a:pos x="11" y="1513"/>
                    </a:cxn>
                    <a:cxn ang="0">
                      <a:pos x="13" y="1476"/>
                    </a:cxn>
                    <a:cxn ang="0">
                      <a:pos x="16" y="1436"/>
                    </a:cxn>
                    <a:cxn ang="0">
                      <a:pos x="14" y="1394"/>
                    </a:cxn>
                    <a:cxn ang="0">
                      <a:pos x="13" y="1368"/>
                    </a:cxn>
                    <a:cxn ang="0">
                      <a:pos x="10" y="1344"/>
                    </a:cxn>
                    <a:cxn ang="0">
                      <a:pos x="11" y="1326"/>
                    </a:cxn>
                    <a:cxn ang="0">
                      <a:pos x="13" y="1293"/>
                    </a:cxn>
                    <a:cxn ang="0">
                      <a:pos x="10" y="1239"/>
                    </a:cxn>
                    <a:cxn ang="0">
                      <a:pos x="8" y="1197"/>
                    </a:cxn>
                    <a:cxn ang="0">
                      <a:pos x="13" y="1170"/>
                    </a:cxn>
                    <a:cxn ang="0">
                      <a:pos x="13" y="1141"/>
                    </a:cxn>
                    <a:cxn ang="0">
                      <a:pos x="10" y="1084"/>
                    </a:cxn>
                    <a:cxn ang="0">
                      <a:pos x="10" y="1057"/>
                    </a:cxn>
                    <a:cxn ang="0">
                      <a:pos x="5" y="1021"/>
                    </a:cxn>
                    <a:cxn ang="0">
                      <a:pos x="2" y="944"/>
                    </a:cxn>
                    <a:cxn ang="0">
                      <a:pos x="3" y="814"/>
                    </a:cxn>
                    <a:cxn ang="0">
                      <a:pos x="3" y="776"/>
                    </a:cxn>
                    <a:cxn ang="0">
                      <a:pos x="2" y="689"/>
                    </a:cxn>
                    <a:cxn ang="0">
                      <a:pos x="2" y="618"/>
                    </a:cxn>
                    <a:cxn ang="0">
                      <a:pos x="5" y="550"/>
                    </a:cxn>
                    <a:cxn ang="0">
                      <a:pos x="2" y="500"/>
                    </a:cxn>
                    <a:cxn ang="0">
                      <a:pos x="8" y="227"/>
                    </a:cxn>
                    <a:cxn ang="0">
                      <a:pos x="14" y="106"/>
                    </a:cxn>
                    <a:cxn ang="0">
                      <a:pos x="22" y="48"/>
                    </a:cxn>
                    <a:cxn ang="0">
                      <a:pos x="27" y="10"/>
                    </a:cxn>
                  </a:cxnLst>
                  <a:rect l="0" t="0" r="r" b="b"/>
                  <a:pathLst>
                    <a:path w="44" h="1714">
                      <a:moveTo>
                        <a:pt x="19" y="1662"/>
                      </a:moveTo>
                      <a:lnTo>
                        <a:pt x="20" y="1662"/>
                      </a:lnTo>
                      <a:lnTo>
                        <a:pt x="20" y="1664"/>
                      </a:lnTo>
                      <a:lnTo>
                        <a:pt x="19" y="1662"/>
                      </a:lnTo>
                      <a:close/>
                      <a:moveTo>
                        <a:pt x="23" y="1652"/>
                      </a:moveTo>
                      <a:lnTo>
                        <a:pt x="23" y="1653"/>
                      </a:lnTo>
                      <a:lnTo>
                        <a:pt x="23" y="1652"/>
                      </a:lnTo>
                      <a:close/>
                      <a:moveTo>
                        <a:pt x="27" y="1586"/>
                      </a:moveTo>
                      <a:lnTo>
                        <a:pt x="28" y="1591"/>
                      </a:lnTo>
                      <a:lnTo>
                        <a:pt x="27" y="1588"/>
                      </a:lnTo>
                      <a:lnTo>
                        <a:pt x="27" y="1586"/>
                      </a:lnTo>
                      <a:close/>
                      <a:moveTo>
                        <a:pt x="14" y="1574"/>
                      </a:moveTo>
                      <a:lnTo>
                        <a:pt x="14" y="1575"/>
                      </a:lnTo>
                      <a:lnTo>
                        <a:pt x="13" y="1575"/>
                      </a:lnTo>
                      <a:lnTo>
                        <a:pt x="14" y="1574"/>
                      </a:lnTo>
                      <a:close/>
                      <a:moveTo>
                        <a:pt x="14" y="1571"/>
                      </a:moveTo>
                      <a:lnTo>
                        <a:pt x="16" y="1571"/>
                      </a:lnTo>
                      <a:lnTo>
                        <a:pt x="16" y="1572"/>
                      </a:lnTo>
                      <a:lnTo>
                        <a:pt x="14" y="1574"/>
                      </a:lnTo>
                      <a:lnTo>
                        <a:pt x="14" y="1571"/>
                      </a:lnTo>
                      <a:close/>
                      <a:moveTo>
                        <a:pt x="10" y="1543"/>
                      </a:moveTo>
                      <a:lnTo>
                        <a:pt x="11" y="1544"/>
                      </a:lnTo>
                      <a:lnTo>
                        <a:pt x="11" y="1546"/>
                      </a:lnTo>
                      <a:lnTo>
                        <a:pt x="10" y="1546"/>
                      </a:lnTo>
                      <a:lnTo>
                        <a:pt x="10" y="1543"/>
                      </a:lnTo>
                      <a:close/>
                      <a:moveTo>
                        <a:pt x="8" y="1229"/>
                      </a:moveTo>
                      <a:lnTo>
                        <a:pt x="8" y="1231"/>
                      </a:lnTo>
                      <a:lnTo>
                        <a:pt x="8" y="1229"/>
                      </a:lnTo>
                      <a:close/>
                      <a:moveTo>
                        <a:pt x="36" y="1191"/>
                      </a:moveTo>
                      <a:lnTo>
                        <a:pt x="37" y="1192"/>
                      </a:lnTo>
                      <a:lnTo>
                        <a:pt x="37" y="1195"/>
                      </a:lnTo>
                      <a:lnTo>
                        <a:pt x="36" y="1191"/>
                      </a:lnTo>
                      <a:close/>
                      <a:moveTo>
                        <a:pt x="8" y="1122"/>
                      </a:moveTo>
                      <a:lnTo>
                        <a:pt x="10" y="1125"/>
                      </a:lnTo>
                      <a:lnTo>
                        <a:pt x="10" y="1127"/>
                      </a:lnTo>
                      <a:lnTo>
                        <a:pt x="13" y="1130"/>
                      </a:lnTo>
                      <a:lnTo>
                        <a:pt x="13" y="1133"/>
                      </a:lnTo>
                      <a:lnTo>
                        <a:pt x="10" y="1133"/>
                      </a:lnTo>
                      <a:lnTo>
                        <a:pt x="10" y="1129"/>
                      </a:lnTo>
                      <a:lnTo>
                        <a:pt x="8" y="1129"/>
                      </a:lnTo>
                      <a:lnTo>
                        <a:pt x="8" y="1122"/>
                      </a:lnTo>
                      <a:close/>
                      <a:moveTo>
                        <a:pt x="6" y="1084"/>
                      </a:moveTo>
                      <a:lnTo>
                        <a:pt x="8" y="1084"/>
                      </a:lnTo>
                      <a:lnTo>
                        <a:pt x="8" y="1085"/>
                      </a:lnTo>
                      <a:lnTo>
                        <a:pt x="6" y="1084"/>
                      </a:lnTo>
                      <a:close/>
                      <a:moveTo>
                        <a:pt x="42" y="511"/>
                      </a:moveTo>
                      <a:lnTo>
                        <a:pt x="42" y="512"/>
                      </a:lnTo>
                      <a:lnTo>
                        <a:pt x="42" y="511"/>
                      </a:lnTo>
                      <a:close/>
                      <a:moveTo>
                        <a:pt x="6" y="233"/>
                      </a:moveTo>
                      <a:lnTo>
                        <a:pt x="8" y="235"/>
                      </a:lnTo>
                      <a:lnTo>
                        <a:pt x="6" y="235"/>
                      </a:lnTo>
                      <a:lnTo>
                        <a:pt x="6" y="233"/>
                      </a:lnTo>
                      <a:close/>
                      <a:moveTo>
                        <a:pt x="27" y="0"/>
                      </a:moveTo>
                      <a:lnTo>
                        <a:pt x="27" y="3"/>
                      </a:lnTo>
                      <a:lnTo>
                        <a:pt x="28" y="2"/>
                      </a:lnTo>
                      <a:lnTo>
                        <a:pt x="30" y="2"/>
                      </a:lnTo>
                      <a:lnTo>
                        <a:pt x="30" y="3"/>
                      </a:lnTo>
                      <a:lnTo>
                        <a:pt x="31" y="2"/>
                      </a:lnTo>
                      <a:lnTo>
                        <a:pt x="31" y="7"/>
                      </a:lnTo>
                      <a:lnTo>
                        <a:pt x="33" y="8"/>
                      </a:lnTo>
                      <a:lnTo>
                        <a:pt x="33" y="10"/>
                      </a:lnTo>
                      <a:lnTo>
                        <a:pt x="34" y="11"/>
                      </a:lnTo>
                      <a:lnTo>
                        <a:pt x="34" y="13"/>
                      </a:lnTo>
                      <a:lnTo>
                        <a:pt x="37" y="31"/>
                      </a:lnTo>
                      <a:lnTo>
                        <a:pt x="39" y="58"/>
                      </a:lnTo>
                      <a:lnTo>
                        <a:pt x="42" y="87"/>
                      </a:lnTo>
                      <a:lnTo>
                        <a:pt x="42" y="121"/>
                      </a:lnTo>
                      <a:lnTo>
                        <a:pt x="44" y="157"/>
                      </a:lnTo>
                      <a:lnTo>
                        <a:pt x="44" y="259"/>
                      </a:lnTo>
                      <a:lnTo>
                        <a:pt x="42" y="286"/>
                      </a:lnTo>
                      <a:lnTo>
                        <a:pt x="42" y="329"/>
                      </a:lnTo>
                      <a:lnTo>
                        <a:pt x="41" y="331"/>
                      </a:lnTo>
                      <a:lnTo>
                        <a:pt x="41" y="336"/>
                      </a:lnTo>
                      <a:lnTo>
                        <a:pt x="42" y="336"/>
                      </a:lnTo>
                      <a:lnTo>
                        <a:pt x="41" y="337"/>
                      </a:lnTo>
                      <a:lnTo>
                        <a:pt x="41" y="367"/>
                      </a:lnTo>
                      <a:lnTo>
                        <a:pt x="42" y="370"/>
                      </a:lnTo>
                      <a:lnTo>
                        <a:pt x="41" y="374"/>
                      </a:lnTo>
                      <a:lnTo>
                        <a:pt x="41" y="384"/>
                      </a:lnTo>
                      <a:lnTo>
                        <a:pt x="42" y="387"/>
                      </a:lnTo>
                      <a:lnTo>
                        <a:pt x="41" y="407"/>
                      </a:lnTo>
                      <a:lnTo>
                        <a:pt x="41" y="427"/>
                      </a:lnTo>
                      <a:lnTo>
                        <a:pt x="42" y="446"/>
                      </a:lnTo>
                      <a:lnTo>
                        <a:pt x="41" y="447"/>
                      </a:lnTo>
                      <a:lnTo>
                        <a:pt x="41" y="467"/>
                      </a:lnTo>
                      <a:lnTo>
                        <a:pt x="39" y="467"/>
                      </a:lnTo>
                      <a:lnTo>
                        <a:pt x="41" y="472"/>
                      </a:lnTo>
                      <a:lnTo>
                        <a:pt x="39" y="475"/>
                      </a:lnTo>
                      <a:lnTo>
                        <a:pt x="39" y="480"/>
                      </a:lnTo>
                      <a:lnTo>
                        <a:pt x="41" y="480"/>
                      </a:lnTo>
                      <a:lnTo>
                        <a:pt x="41" y="486"/>
                      </a:lnTo>
                      <a:lnTo>
                        <a:pt x="39" y="486"/>
                      </a:lnTo>
                      <a:lnTo>
                        <a:pt x="42" y="511"/>
                      </a:lnTo>
                      <a:lnTo>
                        <a:pt x="41" y="511"/>
                      </a:lnTo>
                      <a:lnTo>
                        <a:pt x="42" y="514"/>
                      </a:lnTo>
                      <a:lnTo>
                        <a:pt x="42" y="517"/>
                      </a:lnTo>
                      <a:lnTo>
                        <a:pt x="39" y="520"/>
                      </a:lnTo>
                      <a:lnTo>
                        <a:pt x="39" y="523"/>
                      </a:lnTo>
                      <a:lnTo>
                        <a:pt x="41" y="526"/>
                      </a:lnTo>
                      <a:lnTo>
                        <a:pt x="41" y="550"/>
                      </a:lnTo>
                      <a:lnTo>
                        <a:pt x="39" y="573"/>
                      </a:lnTo>
                      <a:lnTo>
                        <a:pt x="39" y="575"/>
                      </a:lnTo>
                      <a:lnTo>
                        <a:pt x="41" y="576"/>
                      </a:lnTo>
                      <a:lnTo>
                        <a:pt x="41" y="579"/>
                      </a:lnTo>
                      <a:lnTo>
                        <a:pt x="42" y="571"/>
                      </a:lnTo>
                      <a:lnTo>
                        <a:pt x="41" y="582"/>
                      </a:lnTo>
                      <a:lnTo>
                        <a:pt x="41" y="599"/>
                      </a:lnTo>
                      <a:lnTo>
                        <a:pt x="42" y="615"/>
                      </a:lnTo>
                      <a:lnTo>
                        <a:pt x="41" y="638"/>
                      </a:lnTo>
                      <a:lnTo>
                        <a:pt x="41" y="663"/>
                      </a:lnTo>
                      <a:lnTo>
                        <a:pt x="39" y="685"/>
                      </a:lnTo>
                      <a:lnTo>
                        <a:pt x="41" y="686"/>
                      </a:lnTo>
                      <a:lnTo>
                        <a:pt x="41" y="688"/>
                      </a:lnTo>
                      <a:lnTo>
                        <a:pt x="39" y="688"/>
                      </a:lnTo>
                      <a:lnTo>
                        <a:pt x="39" y="694"/>
                      </a:lnTo>
                      <a:lnTo>
                        <a:pt x="41" y="696"/>
                      </a:lnTo>
                      <a:lnTo>
                        <a:pt x="39" y="700"/>
                      </a:lnTo>
                      <a:lnTo>
                        <a:pt x="41" y="702"/>
                      </a:lnTo>
                      <a:lnTo>
                        <a:pt x="41" y="705"/>
                      </a:lnTo>
                      <a:lnTo>
                        <a:pt x="39" y="708"/>
                      </a:lnTo>
                      <a:lnTo>
                        <a:pt x="39" y="714"/>
                      </a:lnTo>
                      <a:lnTo>
                        <a:pt x="41" y="716"/>
                      </a:lnTo>
                      <a:lnTo>
                        <a:pt x="41" y="728"/>
                      </a:lnTo>
                      <a:lnTo>
                        <a:pt x="39" y="728"/>
                      </a:lnTo>
                      <a:lnTo>
                        <a:pt x="39" y="731"/>
                      </a:lnTo>
                      <a:lnTo>
                        <a:pt x="41" y="731"/>
                      </a:lnTo>
                      <a:lnTo>
                        <a:pt x="41" y="741"/>
                      </a:lnTo>
                      <a:lnTo>
                        <a:pt x="39" y="742"/>
                      </a:lnTo>
                      <a:lnTo>
                        <a:pt x="39" y="758"/>
                      </a:lnTo>
                      <a:lnTo>
                        <a:pt x="41" y="758"/>
                      </a:lnTo>
                      <a:lnTo>
                        <a:pt x="41" y="759"/>
                      </a:lnTo>
                      <a:lnTo>
                        <a:pt x="39" y="761"/>
                      </a:lnTo>
                      <a:lnTo>
                        <a:pt x="39" y="765"/>
                      </a:lnTo>
                      <a:lnTo>
                        <a:pt x="41" y="767"/>
                      </a:lnTo>
                      <a:lnTo>
                        <a:pt x="41" y="781"/>
                      </a:lnTo>
                      <a:lnTo>
                        <a:pt x="39" y="782"/>
                      </a:lnTo>
                      <a:lnTo>
                        <a:pt x="39" y="784"/>
                      </a:lnTo>
                      <a:lnTo>
                        <a:pt x="41" y="787"/>
                      </a:lnTo>
                      <a:lnTo>
                        <a:pt x="41" y="795"/>
                      </a:lnTo>
                      <a:lnTo>
                        <a:pt x="39" y="798"/>
                      </a:lnTo>
                      <a:lnTo>
                        <a:pt x="41" y="798"/>
                      </a:lnTo>
                      <a:lnTo>
                        <a:pt x="39" y="800"/>
                      </a:lnTo>
                      <a:lnTo>
                        <a:pt x="41" y="804"/>
                      </a:lnTo>
                      <a:lnTo>
                        <a:pt x="41" y="820"/>
                      </a:lnTo>
                      <a:lnTo>
                        <a:pt x="39" y="837"/>
                      </a:lnTo>
                      <a:lnTo>
                        <a:pt x="41" y="854"/>
                      </a:lnTo>
                      <a:lnTo>
                        <a:pt x="41" y="863"/>
                      </a:lnTo>
                      <a:lnTo>
                        <a:pt x="42" y="868"/>
                      </a:lnTo>
                      <a:lnTo>
                        <a:pt x="42" y="890"/>
                      </a:lnTo>
                      <a:lnTo>
                        <a:pt x="41" y="913"/>
                      </a:lnTo>
                      <a:lnTo>
                        <a:pt x="42" y="916"/>
                      </a:lnTo>
                      <a:lnTo>
                        <a:pt x="41" y="916"/>
                      </a:lnTo>
                      <a:lnTo>
                        <a:pt x="41" y="936"/>
                      </a:lnTo>
                      <a:lnTo>
                        <a:pt x="39" y="956"/>
                      </a:lnTo>
                      <a:lnTo>
                        <a:pt x="39" y="976"/>
                      </a:lnTo>
                      <a:lnTo>
                        <a:pt x="41" y="987"/>
                      </a:lnTo>
                      <a:lnTo>
                        <a:pt x="39" y="989"/>
                      </a:lnTo>
                      <a:lnTo>
                        <a:pt x="39" y="997"/>
                      </a:lnTo>
                      <a:lnTo>
                        <a:pt x="41" y="1000"/>
                      </a:lnTo>
                      <a:lnTo>
                        <a:pt x="41" y="1011"/>
                      </a:lnTo>
                      <a:lnTo>
                        <a:pt x="39" y="1009"/>
                      </a:lnTo>
                      <a:lnTo>
                        <a:pt x="39" y="1014"/>
                      </a:lnTo>
                      <a:lnTo>
                        <a:pt x="41" y="1017"/>
                      </a:lnTo>
                      <a:lnTo>
                        <a:pt x="41" y="1018"/>
                      </a:lnTo>
                      <a:lnTo>
                        <a:pt x="39" y="1018"/>
                      </a:lnTo>
                      <a:lnTo>
                        <a:pt x="39" y="1025"/>
                      </a:lnTo>
                      <a:lnTo>
                        <a:pt x="41" y="1028"/>
                      </a:lnTo>
                      <a:lnTo>
                        <a:pt x="41" y="1032"/>
                      </a:lnTo>
                      <a:lnTo>
                        <a:pt x="39" y="1032"/>
                      </a:lnTo>
                      <a:lnTo>
                        <a:pt x="39" y="1040"/>
                      </a:lnTo>
                      <a:lnTo>
                        <a:pt x="41" y="1042"/>
                      </a:lnTo>
                      <a:lnTo>
                        <a:pt x="41" y="1054"/>
                      </a:lnTo>
                      <a:lnTo>
                        <a:pt x="39" y="1053"/>
                      </a:lnTo>
                      <a:lnTo>
                        <a:pt x="39" y="1099"/>
                      </a:lnTo>
                      <a:lnTo>
                        <a:pt x="41" y="1110"/>
                      </a:lnTo>
                      <a:lnTo>
                        <a:pt x="39" y="1108"/>
                      </a:lnTo>
                      <a:lnTo>
                        <a:pt x="39" y="1121"/>
                      </a:lnTo>
                      <a:lnTo>
                        <a:pt x="37" y="1129"/>
                      </a:lnTo>
                      <a:lnTo>
                        <a:pt x="37" y="1138"/>
                      </a:lnTo>
                      <a:lnTo>
                        <a:pt x="36" y="1136"/>
                      </a:lnTo>
                      <a:lnTo>
                        <a:pt x="36" y="1149"/>
                      </a:lnTo>
                      <a:lnTo>
                        <a:pt x="37" y="1150"/>
                      </a:lnTo>
                      <a:lnTo>
                        <a:pt x="37" y="1153"/>
                      </a:lnTo>
                      <a:lnTo>
                        <a:pt x="36" y="1150"/>
                      </a:lnTo>
                      <a:lnTo>
                        <a:pt x="37" y="1155"/>
                      </a:lnTo>
                      <a:lnTo>
                        <a:pt x="36" y="1153"/>
                      </a:lnTo>
                      <a:lnTo>
                        <a:pt x="36" y="1161"/>
                      </a:lnTo>
                      <a:lnTo>
                        <a:pt x="37" y="1160"/>
                      </a:lnTo>
                      <a:lnTo>
                        <a:pt x="37" y="1161"/>
                      </a:lnTo>
                      <a:lnTo>
                        <a:pt x="36" y="1163"/>
                      </a:lnTo>
                      <a:lnTo>
                        <a:pt x="36" y="1174"/>
                      </a:lnTo>
                      <a:lnTo>
                        <a:pt x="37" y="1188"/>
                      </a:lnTo>
                      <a:lnTo>
                        <a:pt x="36" y="1186"/>
                      </a:lnTo>
                      <a:lnTo>
                        <a:pt x="36" y="1200"/>
                      </a:lnTo>
                      <a:lnTo>
                        <a:pt x="37" y="1203"/>
                      </a:lnTo>
                      <a:lnTo>
                        <a:pt x="37" y="1205"/>
                      </a:lnTo>
                      <a:lnTo>
                        <a:pt x="36" y="1206"/>
                      </a:lnTo>
                      <a:lnTo>
                        <a:pt x="36" y="1211"/>
                      </a:lnTo>
                      <a:lnTo>
                        <a:pt x="37" y="1211"/>
                      </a:lnTo>
                      <a:lnTo>
                        <a:pt x="37" y="1223"/>
                      </a:lnTo>
                      <a:lnTo>
                        <a:pt x="36" y="1222"/>
                      </a:lnTo>
                      <a:lnTo>
                        <a:pt x="36" y="1225"/>
                      </a:lnTo>
                      <a:lnTo>
                        <a:pt x="34" y="1225"/>
                      </a:lnTo>
                      <a:lnTo>
                        <a:pt x="34" y="1242"/>
                      </a:lnTo>
                      <a:lnTo>
                        <a:pt x="36" y="1242"/>
                      </a:lnTo>
                      <a:lnTo>
                        <a:pt x="36" y="1262"/>
                      </a:lnTo>
                      <a:lnTo>
                        <a:pt x="34" y="1262"/>
                      </a:lnTo>
                      <a:lnTo>
                        <a:pt x="34" y="1268"/>
                      </a:lnTo>
                      <a:lnTo>
                        <a:pt x="37" y="1271"/>
                      </a:lnTo>
                      <a:lnTo>
                        <a:pt x="37" y="1274"/>
                      </a:lnTo>
                      <a:lnTo>
                        <a:pt x="36" y="1274"/>
                      </a:lnTo>
                      <a:lnTo>
                        <a:pt x="37" y="1279"/>
                      </a:lnTo>
                      <a:lnTo>
                        <a:pt x="36" y="1279"/>
                      </a:lnTo>
                      <a:lnTo>
                        <a:pt x="36" y="1295"/>
                      </a:lnTo>
                      <a:lnTo>
                        <a:pt x="34" y="1310"/>
                      </a:lnTo>
                      <a:lnTo>
                        <a:pt x="34" y="1324"/>
                      </a:lnTo>
                      <a:lnTo>
                        <a:pt x="37" y="1324"/>
                      </a:lnTo>
                      <a:lnTo>
                        <a:pt x="36" y="1327"/>
                      </a:lnTo>
                      <a:lnTo>
                        <a:pt x="36" y="1335"/>
                      </a:lnTo>
                      <a:lnTo>
                        <a:pt x="34" y="1338"/>
                      </a:lnTo>
                      <a:lnTo>
                        <a:pt x="34" y="1340"/>
                      </a:lnTo>
                      <a:lnTo>
                        <a:pt x="33" y="1341"/>
                      </a:lnTo>
                      <a:lnTo>
                        <a:pt x="36" y="1344"/>
                      </a:lnTo>
                      <a:lnTo>
                        <a:pt x="34" y="1344"/>
                      </a:lnTo>
                      <a:lnTo>
                        <a:pt x="34" y="1347"/>
                      </a:lnTo>
                      <a:lnTo>
                        <a:pt x="33" y="1347"/>
                      </a:lnTo>
                      <a:lnTo>
                        <a:pt x="34" y="1350"/>
                      </a:lnTo>
                      <a:lnTo>
                        <a:pt x="34" y="1352"/>
                      </a:lnTo>
                      <a:lnTo>
                        <a:pt x="33" y="1355"/>
                      </a:lnTo>
                      <a:lnTo>
                        <a:pt x="33" y="1358"/>
                      </a:lnTo>
                      <a:lnTo>
                        <a:pt x="34" y="1361"/>
                      </a:lnTo>
                      <a:lnTo>
                        <a:pt x="33" y="1360"/>
                      </a:lnTo>
                      <a:lnTo>
                        <a:pt x="33" y="1378"/>
                      </a:lnTo>
                      <a:lnTo>
                        <a:pt x="31" y="1377"/>
                      </a:lnTo>
                      <a:lnTo>
                        <a:pt x="31" y="1386"/>
                      </a:lnTo>
                      <a:lnTo>
                        <a:pt x="33" y="1383"/>
                      </a:lnTo>
                      <a:lnTo>
                        <a:pt x="31" y="1388"/>
                      </a:lnTo>
                      <a:lnTo>
                        <a:pt x="33" y="1392"/>
                      </a:lnTo>
                      <a:lnTo>
                        <a:pt x="31" y="1391"/>
                      </a:lnTo>
                      <a:lnTo>
                        <a:pt x="31" y="1399"/>
                      </a:lnTo>
                      <a:lnTo>
                        <a:pt x="33" y="1399"/>
                      </a:lnTo>
                      <a:lnTo>
                        <a:pt x="33" y="1405"/>
                      </a:lnTo>
                      <a:lnTo>
                        <a:pt x="31" y="1403"/>
                      </a:lnTo>
                      <a:lnTo>
                        <a:pt x="31" y="1419"/>
                      </a:lnTo>
                      <a:lnTo>
                        <a:pt x="30" y="1419"/>
                      </a:lnTo>
                      <a:lnTo>
                        <a:pt x="30" y="1422"/>
                      </a:lnTo>
                      <a:lnTo>
                        <a:pt x="31" y="1423"/>
                      </a:lnTo>
                      <a:lnTo>
                        <a:pt x="31" y="1433"/>
                      </a:lnTo>
                      <a:lnTo>
                        <a:pt x="30" y="1434"/>
                      </a:lnTo>
                      <a:lnTo>
                        <a:pt x="30" y="1440"/>
                      </a:lnTo>
                      <a:lnTo>
                        <a:pt x="31" y="1444"/>
                      </a:lnTo>
                      <a:lnTo>
                        <a:pt x="31" y="1454"/>
                      </a:lnTo>
                      <a:lnTo>
                        <a:pt x="30" y="1454"/>
                      </a:lnTo>
                      <a:lnTo>
                        <a:pt x="30" y="1456"/>
                      </a:lnTo>
                      <a:lnTo>
                        <a:pt x="28" y="1461"/>
                      </a:lnTo>
                      <a:lnTo>
                        <a:pt x="28" y="1464"/>
                      </a:lnTo>
                      <a:lnTo>
                        <a:pt x="30" y="1468"/>
                      </a:lnTo>
                      <a:lnTo>
                        <a:pt x="30" y="1472"/>
                      </a:lnTo>
                      <a:lnTo>
                        <a:pt x="28" y="1476"/>
                      </a:lnTo>
                      <a:lnTo>
                        <a:pt x="30" y="1476"/>
                      </a:lnTo>
                      <a:lnTo>
                        <a:pt x="30" y="1496"/>
                      </a:lnTo>
                      <a:lnTo>
                        <a:pt x="31" y="1498"/>
                      </a:lnTo>
                      <a:lnTo>
                        <a:pt x="31" y="1501"/>
                      </a:lnTo>
                      <a:lnTo>
                        <a:pt x="30" y="1504"/>
                      </a:lnTo>
                      <a:lnTo>
                        <a:pt x="30" y="1507"/>
                      </a:lnTo>
                      <a:lnTo>
                        <a:pt x="27" y="1510"/>
                      </a:lnTo>
                      <a:lnTo>
                        <a:pt x="28" y="1513"/>
                      </a:lnTo>
                      <a:lnTo>
                        <a:pt x="28" y="1523"/>
                      </a:lnTo>
                      <a:lnTo>
                        <a:pt x="30" y="1526"/>
                      </a:lnTo>
                      <a:lnTo>
                        <a:pt x="30" y="1530"/>
                      </a:lnTo>
                      <a:lnTo>
                        <a:pt x="28" y="1530"/>
                      </a:lnTo>
                      <a:lnTo>
                        <a:pt x="28" y="1552"/>
                      </a:lnTo>
                      <a:lnTo>
                        <a:pt x="27" y="1552"/>
                      </a:lnTo>
                      <a:lnTo>
                        <a:pt x="27" y="1555"/>
                      </a:lnTo>
                      <a:lnTo>
                        <a:pt x="28" y="1554"/>
                      </a:lnTo>
                      <a:lnTo>
                        <a:pt x="28" y="1563"/>
                      </a:lnTo>
                      <a:lnTo>
                        <a:pt x="27" y="1565"/>
                      </a:lnTo>
                      <a:lnTo>
                        <a:pt x="27" y="1574"/>
                      </a:lnTo>
                      <a:lnTo>
                        <a:pt x="28" y="1574"/>
                      </a:lnTo>
                      <a:lnTo>
                        <a:pt x="27" y="1575"/>
                      </a:lnTo>
                      <a:lnTo>
                        <a:pt x="28" y="1577"/>
                      </a:lnTo>
                      <a:lnTo>
                        <a:pt x="28" y="1580"/>
                      </a:lnTo>
                      <a:lnTo>
                        <a:pt x="27" y="1582"/>
                      </a:lnTo>
                      <a:lnTo>
                        <a:pt x="28" y="1586"/>
                      </a:lnTo>
                      <a:lnTo>
                        <a:pt x="25" y="1586"/>
                      </a:lnTo>
                      <a:lnTo>
                        <a:pt x="25" y="1594"/>
                      </a:lnTo>
                      <a:lnTo>
                        <a:pt x="27" y="1596"/>
                      </a:lnTo>
                      <a:lnTo>
                        <a:pt x="25" y="1596"/>
                      </a:lnTo>
                      <a:lnTo>
                        <a:pt x="25" y="1600"/>
                      </a:lnTo>
                      <a:lnTo>
                        <a:pt x="23" y="1600"/>
                      </a:lnTo>
                      <a:lnTo>
                        <a:pt x="23" y="1614"/>
                      </a:lnTo>
                      <a:lnTo>
                        <a:pt x="25" y="1620"/>
                      </a:lnTo>
                      <a:lnTo>
                        <a:pt x="23" y="1620"/>
                      </a:lnTo>
                      <a:lnTo>
                        <a:pt x="23" y="1627"/>
                      </a:lnTo>
                      <a:lnTo>
                        <a:pt x="25" y="1630"/>
                      </a:lnTo>
                      <a:lnTo>
                        <a:pt x="25" y="1633"/>
                      </a:lnTo>
                      <a:lnTo>
                        <a:pt x="23" y="1634"/>
                      </a:lnTo>
                      <a:lnTo>
                        <a:pt x="23" y="1645"/>
                      </a:lnTo>
                      <a:lnTo>
                        <a:pt x="22" y="1645"/>
                      </a:lnTo>
                      <a:lnTo>
                        <a:pt x="23" y="1652"/>
                      </a:lnTo>
                      <a:lnTo>
                        <a:pt x="22" y="1652"/>
                      </a:lnTo>
                      <a:lnTo>
                        <a:pt x="22" y="1648"/>
                      </a:lnTo>
                      <a:lnTo>
                        <a:pt x="20" y="1652"/>
                      </a:lnTo>
                      <a:lnTo>
                        <a:pt x="20" y="1656"/>
                      </a:lnTo>
                      <a:lnTo>
                        <a:pt x="19" y="1656"/>
                      </a:lnTo>
                      <a:lnTo>
                        <a:pt x="19" y="1662"/>
                      </a:lnTo>
                      <a:lnTo>
                        <a:pt x="22" y="1672"/>
                      </a:lnTo>
                      <a:lnTo>
                        <a:pt x="22" y="1678"/>
                      </a:lnTo>
                      <a:lnTo>
                        <a:pt x="20" y="1676"/>
                      </a:lnTo>
                      <a:lnTo>
                        <a:pt x="19" y="1676"/>
                      </a:lnTo>
                      <a:lnTo>
                        <a:pt x="19" y="1678"/>
                      </a:lnTo>
                      <a:lnTo>
                        <a:pt x="17" y="1678"/>
                      </a:lnTo>
                      <a:lnTo>
                        <a:pt x="17" y="1679"/>
                      </a:lnTo>
                      <a:lnTo>
                        <a:pt x="20" y="1679"/>
                      </a:lnTo>
                      <a:lnTo>
                        <a:pt x="20" y="1681"/>
                      </a:lnTo>
                      <a:lnTo>
                        <a:pt x="19" y="1683"/>
                      </a:lnTo>
                      <a:lnTo>
                        <a:pt x="17" y="1683"/>
                      </a:lnTo>
                      <a:lnTo>
                        <a:pt x="17" y="1692"/>
                      </a:lnTo>
                      <a:lnTo>
                        <a:pt x="16" y="1692"/>
                      </a:lnTo>
                      <a:lnTo>
                        <a:pt x="16" y="1693"/>
                      </a:lnTo>
                      <a:lnTo>
                        <a:pt x="19" y="1697"/>
                      </a:lnTo>
                      <a:lnTo>
                        <a:pt x="17" y="1700"/>
                      </a:lnTo>
                      <a:lnTo>
                        <a:pt x="17" y="1706"/>
                      </a:lnTo>
                      <a:lnTo>
                        <a:pt x="16" y="1707"/>
                      </a:lnTo>
                      <a:lnTo>
                        <a:pt x="16" y="1714"/>
                      </a:lnTo>
                      <a:lnTo>
                        <a:pt x="14" y="1712"/>
                      </a:lnTo>
                      <a:lnTo>
                        <a:pt x="14" y="1701"/>
                      </a:lnTo>
                      <a:lnTo>
                        <a:pt x="13" y="1703"/>
                      </a:lnTo>
                      <a:lnTo>
                        <a:pt x="13" y="1707"/>
                      </a:lnTo>
                      <a:lnTo>
                        <a:pt x="11" y="1706"/>
                      </a:lnTo>
                      <a:lnTo>
                        <a:pt x="11" y="1701"/>
                      </a:lnTo>
                      <a:lnTo>
                        <a:pt x="13" y="1701"/>
                      </a:lnTo>
                      <a:lnTo>
                        <a:pt x="13" y="1700"/>
                      </a:lnTo>
                      <a:lnTo>
                        <a:pt x="14" y="1700"/>
                      </a:lnTo>
                      <a:lnTo>
                        <a:pt x="14" y="1693"/>
                      </a:lnTo>
                      <a:lnTo>
                        <a:pt x="13" y="1692"/>
                      </a:lnTo>
                      <a:lnTo>
                        <a:pt x="11" y="1692"/>
                      </a:lnTo>
                      <a:lnTo>
                        <a:pt x="11" y="1689"/>
                      </a:lnTo>
                      <a:lnTo>
                        <a:pt x="13" y="1689"/>
                      </a:lnTo>
                      <a:lnTo>
                        <a:pt x="13" y="1676"/>
                      </a:lnTo>
                      <a:lnTo>
                        <a:pt x="11" y="1673"/>
                      </a:lnTo>
                      <a:lnTo>
                        <a:pt x="11" y="1667"/>
                      </a:lnTo>
                      <a:lnTo>
                        <a:pt x="13" y="1669"/>
                      </a:lnTo>
                      <a:lnTo>
                        <a:pt x="13" y="1672"/>
                      </a:lnTo>
                      <a:lnTo>
                        <a:pt x="14" y="1672"/>
                      </a:lnTo>
                      <a:lnTo>
                        <a:pt x="14" y="1669"/>
                      </a:lnTo>
                      <a:lnTo>
                        <a:pt x="16" y="1669"/>
                      </a:lnTo>
                      <a:lnTo>
                        <a:pt x="16" y="1667"/>
                      </a:lnTo>
                      <a:lnTo>
                        <a:pt x="17" y="1667"/>
                      </a:lnTo>
                      <a:lnTo>
                        <a:pt x="16" y="1665"/>
                      </a:lnTo>
                      <a:lnTo>
                        <a:pt x="16" y="1661"/>
                      </a:lnTo>
                      <a:lnTo>
                        <a:pt x="14" y="1662"/>
                      </a:lnTo>
                      <a:lnTo>
                        <a:pt x="14" y="1652"/>
                      </a:lnTo>
                      <a:lnTo>
                        <a:pt x="13" y="1642"/>
                      </a:lnTo>
                      <a:lnTo>
                        <a:pt x="16" y="1634"/>
                      </a:lnTo>
                      <a:lnTo>
                        <a:pt x="16" y="1633"/>
                      </a:lnTo>
                      <a:lnTo>
                        <a:pt x="14" y="1634"/>
                      </a:lnTo>
                      <a:lnTo>
                        <a:pt x="14" y="1617"/>
                      </a:lnTo>
                      <a:lnTo>
                        <a:pt x="16" y="1617"/>
                      </a:lnTo>
                      <a:lnTo>
                        <a:pt x="16" y="1614"/>
                      </a:lnTo>
                      <a:lnTo>
                        <a:pt x="14" y="1614"/>
                      </a:lnTo>
                      <a:lnTo>
                        <a:pt x="14" y="1608"/>
                      </a:lnTo>
                      <a:lnTo>
                        <a:pt x="16" y="1607"/>
                      </a:lnTo>
                      <a:lnTo>
                        <a:pt x="16" y="1603"/>
                      </a:lnTo>
                      <a:lnTo>
                        <a:pt x="14" y="1603"/>
                      </a:lnTo>
                      <a:lnTo>
                        <a:pt x="16" y="1602"/>
                      </a:lnTo>
                      <a:lnTo>
                        <a:pt x="14" y="1597"/>
                      </a:lnTo>
                      <a:lnTo>
                        <a:pt x="14" y="1594"/>
                      </a:lnTo>
                      <a:lnTo>
                        <a:pt x="13" y="1594"/>
                      </a:lnTo>
                      <a:lnTo>
                        <a:pt x="13" y="1596"/>
                      </a:lnTo>
                      <a:lnTo>
                        <a:pt x="11" y="1594"/>
                      </a:lnTo>
                      <a:lnTo>
                        <a:pt x="11" y="1589"/>
                      </a:lnTo>
                      <a:lnTo>
                        <a:pt x="10" y="1586"/>
                      </a:lnTo>
                      <a:lnTo>
                        <a:pt x="10" y="1585"/>
                      </a:lnTo>
                      <a:lnTo>
                        <a:pt x="11" y="1588"/>
                      </a:lnTo>
                      <a:lnTo>
                        <a:pt x="13" y="1589"/>
                      </a:lnTo>
                      <a:lnTo>
                        <a:pt x="14" y="1589"/>
                      </a:lnTo>
                      <a:lnTo>
                        <a:pt x="14" y="1583"/>
                      </a:lnTo>
                      <a:lnTo>
                        <a:pt x="13" y="1583"/>
                      </a:lnTo>
                      <a:lnTo>
                        <a:pt x="13" y="1582"/>
                      </a:lnTo>
                      <a:lnTo>
                        <a:pt x="14" y="1579"/>
                      </a:lnTo>
                      <a:lnTo>
                        <a:pt x="16" y="1577"/>
                      </a:lnTo>
                      <a:lnTo>
                        <a:pt x="16" y="1572"/>
                      </a:lnTo>
                      <a:lnTo>
                        <a:pt x="17" y="1572"/>
                      </a:lnTo>
                      <a:lnTo>
                        <a:pt x="17" y="1566"/>
                      </a:lnTo>
                      <a:lnTo>
                        <a:pt x="16" y="1568"/>
                      </a:lnTo>
                      <a:lnTo>
                        <a:pt x="16" y="1565"/>
                      </a:lnTo>
                      <a:lnTo>
                        <a:pt x="14" y="1563"/>
                      </a:lnTo>
                      <a:lnTo>
                        <a:pt x="14" y="1558"/>
                      </a:lnTo>
                      <a:lnTo>
                        <a:pt x="13" y="1560"/>
                      </a:lnTo>
                      <a:lnTo>
                        <a:pt x="13" y="1557"/>
                      </a:lnTo>
                      <a:lnTo>
                        <a:pt x="11" y="1554"/>
                      </a:lnTo>
                      <a:lnTo>
                        <a:pt x="11" y="1552"/>
                      </a:lnTo>
                      <a:lnTo>
                        <a:pt x="10" y="1554"/>
                      </a:lnTo>
                      <a:lnTo>
                        <a:pt x="10" y="1551"/>
                      </a:lnTo>
                      <a:lnTo>
                        <a:pt x="11" y="1551"/>
                      </a:lnTo>
                      <a:lnTo>
                        <a:pt x="11" y="1546"/>
                      </a:lnTo>
                      <a:lnTo>
                        <a:pt x="13" y="1548"/>
                      </a:lnTo>
                      <a:lnTo>
                        <a:pt x="14" y="1546"/>
                      </a:lnTo>
                      <a:lnTo>
                        <a:pt x="16" y="1546"/>
                      </a:lnTo>
                      <a:lnTo>
                        <a:pt x="17" y="1548"/>
                      </a:lnTo>
                      <a:lnTo>
                        <a:pt x="17" y="1546"/>
                      </a:lnTo>
                      <a:lnTo>
                        <a:pt x="19" y="1544"/>
                      </a:lnTo>
                      <a:lnTo>
                        <a:pt x="19" y="1541"/>
                      </a:lnTo>
                      <a:lnTo>
                        <a:pt x="16" y="1538"/>
                      </a:lnTo>
                      <a:lnTo>
                        <a:pt x="19" y="1537"/>
                      </a:lnTo>
                      <a:lnTo>
                        <a:pt x="19" y="1535"/>
                      </a:lnTo>
                      <a:lnTo>
                        <a:pt x="17" y="1534"/>
                      </a:lnTo>
                      <a:lnTo>
                        <a:pt x="14" y="1534"/>
                      </a:lnTo>
                      <a:lnTo>
                        <a:pt x="14" y="1532"/>
                      </a:lnTo>
                      <a:lnTo>
                        <a:pt x="11" y="1529"/>
                      </a:lnTo>
                      <a:lnTo>
                        <a:pt x="13" y="1529"/>
                      </a:lnTo>
                      <a:lnTo>
                        <a:pt x="13" y="1527"/>
                      </a:lnTo>
                      <a:lnTo>
                        <a:pt x="14" y="1527"/>
                      </a:lnTo>
                      <a:lnTo>
                        <a:pt x="14" y="1518"/>
                      </a:lnTo>
                      <a:lnTo>
                        <a:pt x="13" y="1518"/>
                      </a:lnTo>
                      <a:lnTo>
                        <a:pt x="13" y="1515"/>
                      </a:lnTo>
                      <a:lnTo>
                        <a:pt x="11" y="1513"/>
                      </a:lnTo>
                      <a:lnTo>
                        <a:pt x="13" y="1512"/>
                      </a:lnTo>
                      <a:lnTo>
                        <a:pt x="11" y="1507"/>
                      </a:lnTo>
                      <a:lnTo>
                        <a:pt x="11" y="1495"/>
                      </a:lnTo>
                      <a:lnTo>
                        <a:pt x="13" y="1492"/>
                      </a:lnTo>
                      <a:lnTo>
                        <a:pt x="11" y="1490"/>
                      </a:lnTo>
                      <a:lnTo>
                        <a:pt x="13" y="1490"/>
                      </a:lnTo>
                      <a:lnTo>
                        <a:pt x="13" y="1489"/>
                      </a:lnTo>
                      <a:lnTo>
                        <a:pt x="14" y="1489"/>
                      </a:lnTo>
                      <a:lnTo>
                        <a:pt x="14" y="1484"/>
                      </a:lnTo>
                      <a:lnTo>
                        <a:pt x="13" y="1481"/>
                      </a:lnTo>
                      <a:lnTo>
                        <a:pt x="13" y="1476"/>
                      </a:lnTo>
                      <a:lnTo>
                        <a:pt x="11" y="1475"/>
                      </a:lnTo>
                      <a:lnTo>
                        <a:pt x="13" y="1473"/>
                      </a:lnTo>
                      <a:lnTo>
                        <a:pt x="13" y="1465"/>
                      </a:lnTo>
                      <a:lnTo>
                        <a:pt x="14" y="1465"/>
                      </a:lnTo>
                      <a:lnTo>
                        <a:pt x="14" y="1456"/>
                      </a:lnTo>
                      <a:lnTo>
                        <a:pt x="11" y="1453"/>
                      </a:lnTo>
                      <a:lnTo>
                        <a:pt x="13" y="1453"/>
                      </a:lnTo>
                      <a:lnTo>
                        <a:pt x="13" y="1445"/>
                      </a:lnTo>
                      <a:lnTo>
                        <a:pt x="14" y="1444"/>
                      </a:lnTo>
                      <a:lnTo>
                        <a:pt x="14" y="1437"/>
                      </a:lnTo>
                      <a:lnTo>
                        <a:pt x="16" y="1436"/>
                      </a:lnTo>
                      <a:lnTo>
                        <a:pt x="16" y="1433"/>
                      </a:lnTo>
                      <a:lnTo>
                        <a:pt x="13" y="1436"/>
                      </a:lnTo>
                      <a:lnTo>
                        <a:pt x="14" y="1433"/>
                      </a:lnTo>
                      <a:lnTo>
                        <a:pt x="14" y="1422"/>
                      </a:lnTo>
                      <a:lnTo>
                        <a:pt x="13" y="1419"/>
                      </a:lnTo>
                      <a:lnTo>
                        <a:pt x="13" y="1416"/>
                      </a:lnTo>
                      <a:lnTo>
                        <a:pt x="11" y="1417"/>
                      </a:lnTo>
                      <a:lnTo>
                        <a:pt x="14" y="1411"/>
                      </a:lnTo>
                      <a:lnTo>
                        <a:pt x="14" y="1400"/>
                      </a:lnTo>
                      <a:lnTo>
                        <a:pt x="16" y="1400"/>
                      </a:lnTo>
                      <a:lnTo>
                        <a:pt x="14" y="1394"/>
                      </a:lnTo>
                      <a:lnTo>
                        <a:pt x="13" y="1395"/>
                      </a:lnTo>
                      <a:lnTo>
                        <a:pt x="13" y="1397"/>
                      </a:lnTo>
                      <a:lnTo>
                        <a:pt x="11" y="1399"/>
                      </a:lnTo>
                      <a:lnTo>
                        <a:pt x="11" y="1394"/>
                      </a:lnTo>
                      <a:lnTo>
                        <a:pt x="14" y="1385"/>
                      </a:lnTo>
                      <a:lnTo>
                        <a:pt x="14" y="1383"/>
                      </a:lnTo>
                      <a:lnTo>
                        <a:pt x="16" y="1383"/>
                      </a:lnTo>
                      <a:lnTo>
                        <a:pt x="16" y="1380"/>
                      </a:lnTo>
                      <a:lnTo>
                        <a:pt x="14" y="1378"/>
                      </a:lnTo>
                      <a:lnTo>
                        <a:pt x="14" y="1372"/>
                      </a:lnTo>
                      <a:lnTo>
                        <a:pt x="13" y="1368"/>
                      </a:lnTo>
                      <a:lnTo>
                        <a:pt x="11" y="1364"/>
                      </a:lnTo>
                      <a:lnTo>
                        <a:pt x="11" y="1360"/>
                      </a:lnTo>
                      <a:lnTo>
                        <a:pt x="10" y="1354"/>
                      </a:lnTo>
                      <a:lnTo>
                        <a:pt x="10" y="1355"/>
                      </a:lnTo>
                      <a:lnTo>
                        <a:pt x="8" y="1357"/>
                      </a:lnTo>
                      <a:lnTo>
                        <a:pt x="8" y="1355"/>
                      </a:lnTo>
                      <a:lnTo>
                        <a:pt x="6" y="1352"/>
                      </a:lnTo>
                      <a:lnTo>
                        <a:pt x="6" y="1349"/>
                      </a:lnTo>
                      <a:lnTo>
                        <a:pt x="8" y="1346"/>
                      </a:lnTo>
                      <a:lnTo>
                        <a:pt x="8" y="1344"/>
                      </a:lnTo>
                      <a:lnTo>
                        <a:pt x="10" y="1344"/>
                      </a:lnTo>
                      <a:lnTo>
                        <a:pt x="10" y="1343"/>
                      </a:lnTo>
                      <a:lnTo>
                        <a:pt x="11" y="1341"/>
                      </a:lnTo>
                      <a:lnTo>
                        <a:pt x="13" y="1341"/>
                      </a:lnTo>
                      <a:lnTo>
                        <a:pt x="13" y="1340"/>
                      </a:lnTo>
                      <a:lnTo>
                        <a:pt x="11" y="1338"/>
                      </a:lnTo>
                      <a:lnTo>
                        <a:pt x="11" y="1336"/>
                      </a:lnTo>
                      <a:lnTo>
                        <a:pt x="10" y="1336"/>
                      </a:lnTo>
                      <a:lnTo>
                        <a:pt x="10" y="1335"/>
                      </a:lnTo>
                      <a:lnTo>
                        <a:pt x="13" y="1335"/>
                      </a:lnTo>
                      <a:lnTo>
                        <a:pt x="13" y="1327"/>
                      </a:lnTo>
                      <a:lnTo>
                        <a:pt x="11" y="1326"/>
                      </a:lnTo>
                      <a:lnTo>
                        <a:pt x="13" y="1326"/>
                      </a:lnTo>
                      <a:lnTo>
                        <a:pt x="13" y="1313"/>
                      </a:lnTo>
                      <a:lnTo>
                        <a:pt x="14" y="1312"/>
                      </a:lnTo>
                      <a:lnTo>
                        <a:pt x="13" y="1310"/>
                      </a:lnTo>
                      <a:lnTo>
                        <a:pt x="13" y="1309"/>
                      </a:lnTo>
                      <a:lnTo>
                        <a:pt x="14" y="1304"/>
                      </a:lnTo>
                      <a:lnTo>
                        <a:pt x="13" y="1304"/>
                      </a:lnTo>
                      <a:lnTo>
                        <a:pt x="13" y="1298"/>
                      </a:lnTo>
                      <a:lnTo>
                        <a:pt x="11" y="1298"/>
                      </a:lnTo>
                      <a:lnTo>
                        <a:pt x="11" y="1293"/>
                      </a:lnTo>
                      <a:lnTo>
                        <a:pt x="13" y="1293"/>
                      </a:lnTo>
                      <a:lnTo>
                        <a:pt x="13" y="1282"/>
                      </a:lnTo>
                      <a:lnTo>
                        <a:pt x="11" y="1281"/>
                      </a:lnTo>
                      <a:lnTo>
                        <a:pt x="11" y="1267"/>
                      </a:lnTo>
                      <a:lnTo>
                        <a:pt x="13" y="1267"/>
                      </a:lnTo>
                      <a:lnTo>
                        <a:pt x="13" y="1270"/>
                      </a:lnTo>
                      <a:lnTo>
                        <a:pt x="14" y="1268"/>
                      </a:lnTo>
                      <a:lnTo>
                        <a:pt x="13" y="1265"/>
                      </a:lnTo>
                      <a:lnTo>
                        <a:pt x="13" y="1262"/>
                      </a:lnTo>
                      <a:lnTo>
                        <a:pt x="11" y="1257"/>
                      </a:lnTo>
                      <a:lnTo>
                        <a:pt x="10" y="1254"/>
                      </a:lnTo>
                      <a:lnTo>
                        <a:pt x="10" y="1239"/>
                      </a:lnTo>
                      <a:lnTo>
                        <a:pt x="8" y="1237"/>
                      </a:lnTo>
                      <a:lnTo>
                        <a:pt x="10" y="1237"/>
                      </a:lnTo>
                      <a:lnTo>
                        <a:pt x="8" y="1231"/>
                      </a:lnTo>
                      <a:lnTo>
                        <a:pt x="10" y="1233"/>
                      </a:lnTo>
                      <a:lnTo>
                        <a:pt x="10" y="1225"/>
                      </a:lnTo>
                      <a:lnTo>
                        <a:pt x="11" y="1222"/>
                      </a:lnTo>
                      <a:lnTo>
                        <a:pt x="11" y="1217"/>
                      </a:lnTo>
                      <a:lnTo>
                        <a:pt x="10" y="1212"/>
                      </a:lnTo>
                      <a:lnTo>
                        <a:pt x="10" y="1209"/>
                      </a:lnTo>
                      <a:lnTo>
                        <a:pt x="8" y="1205"/>
                      </a:lnTo>
                      <a:lnTo>
                        <a:pt x="8" y="1197"/>
                      </a:lnTo>
                      <a:lnTo>
                        <a:pt x="6" y="1195"/>
                      </a:lnTo>
                      <a:lnTo>
                        <a:pt x="8" y="1195"/>
                      </a:lnTo>
                      <a:lnTo>
                        <a:pt x="8" y="1191"/>
                      </a:lnTo>
                      <a:lnTo>
                        <a:pt x="10" y="1189"/>
                      </a:lnTo>
                      <a:lnTo>
                        <a:pt x="10" y="1178"/>
                      </a:lnTo>
                      <a:lnTo>
                        <a:pt x="8" y="1178"/>
                      </a:lnTo>
                      <a:lnTo>
                        <a:pt x="8" y="1174"/>
                      </a:lnTo>
                      <a:lnTo>
                        <a:pt x="10" y="1172"/>
                      </a:lnTo>
                      <a:lnTo>
                        <a:pt x="11" y="1172"/>
                      </a:lnTo>
                      <a:lnTo>
                        <a:pt x="11" y="1170"/>
                      </a:lnTo>
                      <a:lnTo>
                        <a:pt x="13" y="1170"/>
                      </a:lnTo>
                      <a:lnTo>
                        <a:pt x="13" y="1169"/>
                      </a:lnTo>
                      <a:lnTo>
                        <a:pt x="11" y="1166"/>
                      </a:lnTo>
                      <a:lnTo>
                        <a:pt x="10" y="1167"/>
                      </a:lnTo>
                      <a:lnTo>
                        <a:pt x="10" y="1160"/>
                      </a:lnTo>
                      <a:lnTo>
                        <a:pt x="8" y="1158"/>
                      </a:lnTo>
                      <a:lnTo>
                        <a:pt x="10" y="1158"/>
                      </a:lnTo>
                      <a:lnTo>
                        <a:pt x="10" y="1156"/>
                      </a:lnTo>
                      <a:lnTo>
                        <a:pt x="11" y="1156"/>
                      </a:lnTo>
                      <a:lnTo>
                        <a:pt x="11" y="1158"/>
                      </a:lnTo>
                      <a:lnTo>
                        <a:pt x="13" y="1156"/>
                      </a:lnTo>
                      <a:lnTo>
                        <a:pt x="13" y="1141"/>
                      </a:lnTo>
                      <a:lnTo>
                        <a:pt x="11" y="1138"/>
                      </a:lnTo>
                      <a:lnTo>
                        <a:pt x="13" y="1138"/>
                      </a:lnTo>
                      <a:lnTo>
                        <a:pt x="13" y="1135"/>
                      </a:lnTo>
                      <a:lnTo>
                        <a:pt x="14" y="1135"/>
                      </a:lnTo>
                      <a:lnTo>
                        <a:pt x="14" y="1127"/>
                      </a:lnTo>
                      <a:lnTo>
                        <a:pt x="13" y="1125"/>
                      </a:lnTo>
                      <a:lnTo>
                        <a:pt x="13" y="1118"/>
                      </a:lnTo>
                      <a:lnTo>
                        <a:pt x="11" y="1118"/>
                      </a:lnTo>
                      <a:lnTo>
                        <a:pt x="11" y="1121"/>
                      </a:lnTo>
                      <a:lnTo>
                        <a:pt x="10" y="1119"/>
                      </a:lnTo>
                      <a:lnTo>
                        <a:pt x="10" y="1084"/>
                      </a:lnTo>
                      <a:lnTo>
                        <a:pt x="8" y="1084"/>
                      </a:lnTo>
                      <a:lnTo>
                        <a:pt x="8" y="1071"/>
                      </a:lnTo>
                      <a:lnTo>
                        <a:pt x="10" y="1074"/>
                      </a:lnTo>
                      <a:lnTo>
                        <a:pt x="10" y="1070"/>
                      </a:lnTo>
                      <a:lnTo>
                        <a:pt x="8" y="1068"/>
                      </a:lnTo>
                      <a:lnTo>
                        <a:pt x="8" y="1065"/>
                      </a:lnTo>
                      <a:lnTo>
                        <a:pt x="10" y="1063"/>
                      </a:lnTo>
                      <a:lnTo>
                        <a:pt x="10" y="1062"/>
                      </a:lnTo>
                      <a:lnTo>
                        <a:pt x="8" y="1060"/>
                      </a:lnTo>
                      <a:lnTo>
                        <a:pt x="8" y="1057"/>
                      </a:lnTo>
                      <a:lnTo>
                        <a:pt x="10" y="1057"/>
                      </a:lnTo>
                      <a:lnTo>
                        <a:pt x="10" y="1051"/>
                      </a:lnTo>
                      <a:lnTo>
                        <a:pt x="6" y="1045"/>
                      </a:lnTo>
                      <a:lnTo>
                        <a:pt x="8" y="1042"/>
                      </a:lnTo>
                      <a:lnTo>
                        <a:pt x="8" y="1037"/>
                      </a:lnTo>
                      <a:lnTo>
                        <a:pt x="10" y="1032"/>
                      </a:lnTo>
                      <a:lnTo>
                        <a:pt x="10" y="1025"/>
                      </a:lnTo>
                      <a:lnTo>
                        <a:pt x="8" y="1023"/>
                      </a:lnTo>
                      <a:lnTo>
                        <a:pt x="8" y="1018"/>
                      </a:lnTo>
                      <a:lnTo>
                        <a:pt x="6" y="1015"/>
                      </a:lnTo>
                      <a:lnTo>
                        <a:pt x="6" y="1020"/>
                      </a:lnTo>
                      <a:lnTo>
                        <a:pt x="5" y="1021"/>
                      </a:lnTo>
                      <a:lnTo>
                        <a:pt x="5" y="1006"/>
                      </a:lnTo>
                      <a:lnTo>
                        <a:pt x="2" y="990"/>
                      </a:lnTo>
                      <a:lnTo>
                        <a:pt x="2" y="978"/>
                      </a:lnTo>
                      <a:lnTo>
                        <a:pt x="0" y="978"/>
                      </a:lnTo>
                      <a:lnTo>
                        <a:pt x="0" y="952"/>
                      </a:lnTo>
                      <a:lnTo>
                        <a:pt x="2" y="955"/>
                      </a:lnTo>
                      <a:lnTo>
                        <a:pt x="2" y="952"/>
                      </a:lnTo>
                      <a:lnTo>
                        <a:pt x="3" y="949"/>
                      </a:lnTo>
                      <a:lnTo>
                        <a:pt x="3" y="947"/>
                      </a:lnTo>
                      <a:lnTo>
                        <a:pt x="2" y="945"/>
                      </a:lnTo>
                      <a:lnTo>
                        <a:pt x="2" y="944"/>
                      </a:lnTo>
                      <a:lnTo>
                        <a:pt x="3" y="945"/>
                      </a:lnTo>
                      <a:lnTo>
                        <a:pt x="2" y="939"/>
                      </a:lnTo>
                      <a:lnTo>
                        <a:pt x="5" y="939"/>
                      </a:lnTo>
                      <a:lnTo>
                        <a:pt x="5" y="925"/>
                      </a:lnTo>
                      <a:lnTo>
                        <a:pt x="3" y="921"/>
                      </a:lnTo>
                      <a:lnTo>
                        <a:pt x="0" y="849"/>
                      </a:lnTo>
                      <a:lnTo>
                        <a:pt x="0" y="846"/>
                      </a:lnTo>
                      <a:lnTo>
                        <a:pt x="2" y="841"/>
                      </a:lnTo>
                      <a:lnTo>
                        <a:pt x="2" y="837"/>
                      </a:lnTo>
                      <a:lnTo>
                        <a:pt x="3" y="837"/>
                      </a:lnTo>
                      <a:lnTo>
                        <a:pt x="3" y="814"/>
                      </a:lnTo>
                      <a:lnTo>
                        <a:pt x="2" y="814"/>
                      </a:lnTo>
                      <a:lnTo>
                        <a:pt x="2" y="812"/>
                      </a:lnTo>
                      <a:lnTo>
                        <a:pt x="3" y="810"/>
                      </a:lnTo>
                      <a:lnTo>
                        <a:pt x="3" y="807"/>
                      </a:lnTo>
                      <a:lnTo>
                        <a:pt x="2" y="807"/>
                      </a:lnTo>
                      <a:lnTo>
                        <a:pt x="2" y="803"/>
                      </a:lnTo>
                      <a:lnTo>
                        <a:pt x="3" y="804"/>
                      </a:lnTo>
                      <a:lnTo>
                        <a:pt x="3" y="787"/>
                      </a:lnTo>
                      <a:lnTo>
                        <a:pt x="5" y="786"/>
                      </a:lnTo>
                      <a:lnTo>
                        <a:pt x="5" y="776"/>
                      </a:lnTo>
                      <a:lnTo>
                        <a:pt x="3" y="776"/>
                      </a:lnTo>
                      <a:lnTo>
                        <a:pt x="3" y="744"/>
                      </a:lnTo>
                      <a:lnTo>
                        <a:pt x="6" y="744"/>
                      </a:lnTo>
                      <a:lnTo>
                        <a:pt x="6" y="737"/>
                      </a:lnTo>
                      <a:lnTo>
                        <a:pt x="3" y="737"/>
                      </a:lnTo>
                      <a:lnTo>
                        <a:pt x="3" y="739"/>
                      </a:lnTo>
                      <a:lnTo>
                        <a:pt x="2" y="739"/>
                      </a:lnTo>
                      <a:lnTo>
                        <a:pt x="2" y="736"/>
                      </a:lnTo>
                      <a:lnTo>
                        <a:pt x="3" y="736"/>
                      </a:lnTo>
                      <a:lnTo>
                        <a:pt x="3" y="714"/>
                      </a:lnTo>
                      <a:lnTo>
                        <a:pt x="2" y="702"/>
                      </a:lnTo>
                      <a:lnTo>
                        <a:pt x="2" y="689"/>
                      </a:lnTo>
                      <a:lnTo>
                        <a:pt x="3" y="689"/>
                      </a:lnTo>
                      <a:lnTo>
                        <a:pt x="3" y="686"/>
                      </a:lnTo>
                      <a:lnTo>
                        <a:pt x="5" y="686"/>
                      </a:lnTo>
                      <a:lnTo>
                        <a:pt x="5" y="677"/>
                      </a:lnTo>
                      <a:lnTo>
                        <a:pt x="3" y="677"/>
                      </a:lnTo>
                      <a:lnTo>
                        <a:pt x="3" y="671"/>
                      </a:lnTo>
                      <a:lnTo>
                        <a:pt x="5" y="671"/>
                      </a:lnTo>
                      <a:lnTo>
                        <a:pt x="5" y="666"/>
                      </a:lnTo>
                      <a:lnTo>
                        <a:pt x="2" y="666"/>
                      </a:lnTo>
                      <a:lnTo>
                        <a:pt x="3" y="640"/>
                      </a:lnTo>
                      <a:lnTo>
                        <a:pt x="2" y="618"/>
                      </a:lnTo>
                      <a:lnTo>
                        <a:pt x="2" y="613"/>
                      </a:lnTo>
                      <a:lnTo>
                        <a:pt x="3" y="609"/>
                      </a:lnTo>
                      <a:lnTo>
                        <a:pt x="3" y="606"/>
                      </a:lnTo>
                      <a:lnTo>
                        <a:pt x="5" y="601"/>
                      </a:lnTo>
                      <a:lnTo>
                        <a:pt x="5" y="599"/>
                      </a:lnTo>
                      <a:lnTo>
                        <a:pt x="3" y="587"/>
                      </a:lnTo>
                      <a:lnTo>
                        <a:pt x="3" y="559"/>
                      </a:lnTo>
                      <a:lnTo>
                        <a:pt x="5" y="559"/>
                      </a:lnTo>
                      <a:lnTo>
                        <a:pt x="3" y="554"/>
                      </a:lnTo>
                      <a:lnTo>
                        <a:pt x="3" y="550"/>
                      </a:lnTo>
                      <a:lnTo>
                        <a:pt x="5" y="550"/>
                      </a:lnTo>
                      <a:lnTo>
                        <a:pt x="5" y="547"/>
                      </a:lnTo>
                      <a:lnTo>
                        <a:pt x="3" y="547"/>
                      </a:lnTo>
                      <a:lnTo>
                        <a:pt x="3" y="543"/>
                      </a:lnTo>
                      <a:lnTo>
                        <a:pt x="2" y="539"/>
                      </a:lnTo>
                      <a:lnTo>
                        <a:pt x="2" y="526"/>
                      </a:lnTo>
                      <a:lnTo>
                        <a:pt x="3" y="526"/>
                      </a:lnTo>
                      <a:lnTo>
                        <a:pt x="3" y="525"/>
                      </a:lnTo>
                      <a:lnTo>
                        <a:pt x="2" y="523"/>
                      </a:lnTo>
                      <a:lnTo>
                        <a:pt x="2" y="520"/>
                      </a:lnTo>
                      <a:lnTo>
                        <a:pt x="3" y="520"/>
                      </a:lnTo>
                      <a:lnTo>
                        <a:pt x="2" y="500"/>
                      </a:lnTo>
                      <a:lnTo>
                        <a:pt x="3" y="480"/>
                      </a:lnTo>
                      <a:lnTo>
                        <a:pt x="3" y="440"/>
                      </a:lnTo>
                      <a:lnTo>
                        <a:pt x="5" y="429"/>
                      </a:lnTo>
                      <a:lnTo>
                        <a:pt x="5" y="424"/>
                      </a:lnTo>
                      <a:lnTo>
                        <a:pt x="3" y="426"/>
                      </a:lnTo>
                      <a:lnTo>
                        <a:pt x="3" y="314"/>
                      </a:lnTo>
                      <a:lnTo>
                        <a:pt x="5" y="292"/>
                      </a:lnTo>
                      <a:lnTo>
                        <a:pt x="5" y="270"/>
                      </a:lnTo>
                      <a:lnTo>
                        <a:pt x="6" y="250"/>
                      </a:lnTo>
                      <a:lnTo>
                        <a:pt x="8" y="235"/>
                      </a:lnTo>
                      <a:lnTo>
                        <a:pt x="8" y="227"/>
                      </a:lnTo>
                      <a:lnTo>
                        <a:pt x="6" y="224"/>
                      </a:lnTo>
                      <a:lnTo>
                        <a:pt x="5" y="227"/>
                      </a:lnTo>
                      <a:lnTo>
                        <a:pt x="6" y="197"/>
                      </a:lnTo>
                      <a:lnTo>
                        <a:pt x="8" y="169"/>
                      </a:lnTo>
                      <a:lnTo>
                        <a:pt x="6" y="169"/>
                      </a:lnTo>
                      <a:lnTo>
                        <a:pt x="8" y="159"/>
                      </a:lnTo>
                      <a:lnTo>
                        <a:pt x="10" y="149"/>
                      </a:lnTo>
                      <a:lnTo>
                        <a:pt x="10" y="137"/>
                      </a:lnTo>
                      <a:lnTo>
                        <a:pt x="11" y="138"/>
                      </a:lnTo>
                      <a:lnTo>
                        <a:pt x="11" y="123"/>
                      </a:lnTo>
                      <a:lnTo>
                        <a:pt x="14" y="106"/>
                      </a:lnTo>
                      <a:lnTo>
                        <a:pt x="17" y="87"/>
                      </a:lnTo>
                      <a:lnTo>
                        <a:pt x="17" y="90"/>
                      </a:lnTo>
                      <a:lnTo>
                        <a:pt x="19" y="90"/>
                      </a:lnTo>
                      <a:lnTo>
                        <a:pt x="19" y="84"/>
                      </a:lnTo>
                      <a:lnTo>
                        <a:pt x="20" y="84"/>
                      </a:lnTo>
                      <a:lnTo>
                        <a:pt x="20" y="81"/>
                      </a:lnTo>
                      <a:lnTo>
                        <a:pt x="19" y="79"/>
                      </a:lnTo>
                      <a:lnTo>
                        <a:pt x="19" y="73"/>
                      </a:lnTo>
                      <a:lnTo>
                        <a:pt x="20" y="72"/>
                      </a:lnTo>
                      <a:lnTo>
                        <a:pt x="20" y="50"/>
                      </a:lnTo>
                      <a:lnTo>
                        <a:pt x="22" y="48"/>
                      </a:lnTo>
                      <a:lnTo>
                        <a:pt x="23" y="48"/>
                      </a:lnTo>
                      <a:lnTo>
                        <a:pt x="23" y="28"/>
                      </a:lnTo>
                      <a:lnTo>
                        <a:pt x="25" y="28"/>
                      </a:lnTo>
                      <a:lnTo>
                        <a:pt x="25" y="22"/>
                      </a:lnTo>
                      <a:lnTo>
                        <a:pt x="27" y="24"/>
                      </a:lnTo>
                      <a:lnTo>
                        <a:pt x="27" y="25"/>
                      </a:lnTo>
                      <a:lnTo>
                        <a:pt x="30" y="25"/>
                      </a:lnTo>
                      <a:lnTo>
                        <a:pt x="30" y="17"/>
                      </a:lnTo>
                      <a:lnTo>
                        <a:pt x="28" y="14"/>
                      </a:lnTo>
                      <a:lnTo>
                        <a:pt x="27" y="13"/>
                      </a:lnTo>
                      <a:lnTo>
                        <a:pt x="27" y="10"/>
                      </a:lnTo>
                      <a:lnTo>
                        <a:pt x="28" y="8"/>
                      </a:lnTo>
                      <a:lnTo>
                        <a:pt x="28" y="5"/>
                      </a:lnTo>
                      <a:lnTo>
                        <a:pt x="25" y="5"/>
                      </a:lnTo>
                      <a:lnTo>
                        <a:pt x="25" y="2"/>
                      </a:lnTo>
                      <a:lnTo>
                        <a:pt x="27"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30" name="Freeform 219">
                  <a:extLst>
                    <a:ext uri="{FF2B5EF4-FFF2-40B4-BE49-F238E27FC236}">
                      <a16:creationId xmlns:a16="http://schemas.microsoft.com/office/drawing/2014/main" id="{6EA5FE86-4818-4058-AF0C-E0251F58208D}"/>
                    </a:ext>
                  </a:extLst>
                </p:cNvPr>
                <p:cNvSpPr>
                  <a:spLocks noEditPoints="1"/>
                </p:cNvSpPr>
                <p:nvPr/>
              </p:nvSpPr>
              <p:spPr bwMode="auto">
                <a:xfrm>
                  <a:off x="2038350" y="1901826"/>
                  <a:ext cx="174625" cy="211138"/>
                </a:xfrm>
                <a:custGeom>
                  <a:avLst/>
                  <a:gdLst/>
                  <a:ahLst/>
                  <a:cxnLst>
                    <a:cxn ang="0">
                      <a:pos x="27" y="119"/>
                    </a:cxn>
                    <a:cxn ang="0">
                      <a:pos x="4" y="121"/>
                    </a:cxn>
                    <a:cxn ang="0">
                      <a:pos x="18" y="94"/>
                    </a:cxn>
                    <a:cxn ang="0">
                      <a:pos x="20" y="85"/>
                    </a:cxn>
                    <a:cxn ang="0">
                      <a:pos x="26" y="81"/>
                    </a:cxn>
                    <a:cxn ang="0">
                      <a:pos x="77" y="65"/>
                    </a:cxn>
                    <a:cxn ang="0">
                      <a:pos x="45" y="48"/>
                    </a:cxn>
                    <a:cxn ang="0">
                      <a:pos x="97" y="3"/>
                    </a:cxn>
                    <a:cxn ang="0">
                      <a:pos x="102" y="4"/>
                    </a:cxn>
                    <a:cxn ang="0">
                      <a:pos x="105" y="4"/>
                    </a:cxn>
                    <a:cxn ang="0">
                      <a:pos x="108" y="22"/>
                    </a:cxn>
                    <a:cxn ang="0">
                      <a:pos x="93" y="39"/>
                    </a:cxn>
                    <a:cxn ang="0">
                      <a:pos x="88" y="46"/>
                    </a:cxn>
                    <a:cxn ang="0">
                      <a:pos x="85" y="51"/>
                    </a:cxn>
                    <a:cxn ang="0">
                      <a:pos x="80" y="59"/>
                    </a:cxn>
                    <a:cxn ang="0">
                      <a:pos x="76" y="65"/>
                    </a:cxn>
                    <a:cxn ang="0">
                      <a:pos x="71" y="71"/>
                    </a:cxn>
                    <a:cxn ang="0">
                      <a:pos x="68" y="79"/>
                    </a:cxn>
                    <a:cxn ang="0">
                      <a:pos x="60" y="85"/>
                    </a:cxn>
                    <a:cxn ang="0">
                      <a:pos x="57" y="93"/>
                    </a:cxn>
                    <a:cxn ang="0">
                      <a:pos x="52" y="96"/>
                    </a:cxn>
                    <a:cxn ang="0">
                      <a:pos x="46" y="104"/>
                    </a:cxn>
                    <a:cxn ang="0">
                      <a:pos x="41" y="105"/>
                    </a:cxn>
                    <a:cxn ang="0">
                      <a:pos x="40" y="113"/>
                    </a:cxn>
                    <a:cxn ang="0">
                      <a:pos x="32" y="115"/>
                    </a:cxn>
                    <a:cxn ang="0">
                      <a:pos x="29" y="119"/>
                    </a:cxn>
                    <a:cxn ang="0">
                      <a:pos x="24" y="122"/>
                    </a:cxn>
                    <a:cxn ang="0">
                      <a:pos x="20" y="126"/>
                    </a:cxn>
                    <a:cxn ang="0">
                      <a:pos x="15" y="127"/>
                    </a:cxn>
                    <a:cxn ang="0">
                      <a:pos x="14" y="132"/>
                    </a:cxn>
                    <a:cxn ang="0">
                      <a:pos x="6" y="130"/>
                    </a:cxn>
                    <a:cxn ang="0">
                      <a:pos x="0" y="132"/>
                    </a:cxn>
                    <a:cxn ang="0">
                      <a:pos x="3" y="129"/>
                    </a:cxn>
                    <a:cxn ang="0">
                      <a:pos x="6" y="124"/>
                    </a:cxn>
                    <a:cxn ang="0">
                      <a:pos x="9" y="122"/>
                    </a:cxn>
                    <a:cxn ang="0">
                      <a:pos x="10" y="119"/>
                    </a:cxn>
                    <a:cxn ang="0">
                      <a:pos x="10" y="118"/>
                    </a:cxn>
                    <a:cxn ang="0">
                      <a:pos x="10" y="113"/>
                    </a:cxn>
                    <a:cxn ang="0">
                      <a:pos x="15" y="107"/>
                    </a:cxn>
                    <a:cxn ang="0">
                      <a:pos x="17" y="104"/>
                    </a:cxn>
                    <a:cxn ang="0">
                      <a:pos x="14" y="99"/>
                    </a:cxn>
                    <a:cxn ang="0">
                      <a:pos x="21" y="99"/>
                    </a:cxn>
                    <a:cxn ang="0">
                      <a:pos x="20" y="91"/>
                    </a:cxn>
                    <a:cxn ang="0">
                      <a:pos x="27" y="87"/>
                    </a:cxn>
                    <a:cxn ang="0">
                      <a:pos x="27" y="82"/>
                    </a:cxn>
                    <a:cxn ang="0">
                      <a:pos x="29" y="81"/>
                    </a:cxn>
                    <a:cxn ang="0">
                      <a:pos x="32" y="73"/>
                    </a:cxn>
                    <a:cxn ang="0">
                      <a:pos x="27" y="67"/>
                    </a:cxn>
                    <a:cxn ang="0">
                      <a:pos x="34" y="65"/>
                    </a:cxn>
                    <a:cxn ang="0">
                      <a:pos x="35" y="54"/>
                    </a:cxn>
                    <a:cxn ang="0">
                      <a:pos x="40" y="51"/>
                    </a:cxn>
                    <a:cxn ang="0">
                      <a:pos x="45" y="42"/>
                    </a:cxn>
                    <a:cxn ang="0">
                      <a:pos x="51" y="34"/>
                    </a:cxn>
                    <a:cxn ang="0">
                      <a:pos x="54" y="29"/>
                    </a:cxn>
                    <a:cxn ang="0">
                      <a:pos x="57" y="25"/>
                    </a:cxn>
                    <a:cxn ang="0">
                      <a:pos x="58" y="22"/>
                    </a:cxn>
                    <a:cxn ang="0">
                      <a:pos x="74" y="9"/>
                    </a:cxn>
                    <a:cxn ang="0">
                      <a:pos x="76" y="3"/>
                    </a:cxn>
                    <a:cxn ang="0">
                      <a:pos x="91" y="4"/>
                    </a:cxn>
                    <a:cxn ang="0">
                      <a:pos x="102" y="0"/>
                    </a:cxn>
                  </a:cxnLst>
                  <a:rect l="0" t="0" r="r" b="b"/>
                  <a:pathLst>
                    <a:path w="110" h="133">
                      <a:moveTo>
                        <a:pt x="0" y="127"/>
                      </a:moveTo>
                      <a:lnTo>
                        <a:pt x="1" y="127"/>
                      </a:lnTo>
                      <a:lnTo>
                        <a:pt x="1" y="129"/>
                      </a:lnTo>
                      <a:lnTo>
                        <a:pt x="0" y="127"/>
                      </a:lnTo>
                      <a:close/>
                      <a:moveTo>
                        <a:pt x="27" y="119"/>
                      </a:moveTo>
                      <a:lnTo>
                        <a:pt x="29" y="119"/>
                      </a:lnTo>
                      <a:lnTo>
                        <a:pt x="27" y="121"/>
                      </a:lnTo>
                      <a:lnTo>
                        <a:pt x="27" y="119"/>
                      </a:lnTo>
                      <a:close/>
                      <a:moveTo>
                        <a:pt x="3" y="119"/>
                      </a:moveTo>
                      <a:lnTo>
                        <a:pt x="4" y="121"/>
                      </a:lnTo>
                      <a:lnTo>
                        <a:pt x="3" y="121"/>
                      </a:lnTo>
                      <a:lnTo>
                        <a:pt x="3" y="119"/>
                      </a:lnTo>
                      <a:close/>
                      <a:moveTo>
                        <a:pt x="18" y="93"/>
                      </a:moveTo>
                      <a:lnTo>
                        <a:pt x="20" y="94"/>
                      </a:lnTo>
                      <a:lnTo>
                        <a:pt x="18" y="94"/>
                      </a:lnTo>
                      <a:lnTo>
                        <a:pt x="18" y="93"/>
                      </a:lnTo>
                      <a:close/>
                      <a:moveTo>
                        <a:pt x="20" y="85"/>
                      </a:moveTo>
                      <a:lnTo>
                        <a:pt x="21" y="87"/>
                      </a:lnTo>
                      <a:lnTo>
                        <a:pt x="20" y="87"/>
                      </a:lnTo>
                      <a:lnTo>
                        <a:pt x="20" y="85"/>
                      </a:lnTo>
                      <a:close/>
                      <a:moveTo>
                        <a:pt x="24" y="84"/>
                      </a:moveTo>
                      <a:lnTo>
                        <a:pt x="26" y="85"/>
                      </a:lnTo>
                      <a:lnTo>
                        <a:pt x="24" y="85"/>
                      </a:lnTo>
                      <a:lnTo>
                        <a:pt x="24" y="84"/>
                      </a:lnTo>
                      <a:close/>
                      <a:moveTo>
                        <a:pt x="26" y="81"/>
                      </a:moveTo>
                      <a:lnTo>
                        <a:pt x="27" y="82"/>
                      </a:lnTo>
                      <a:lnTo>
                        <a:pt x="26" y="82"/>
                      </a:lnTo>
                      <a:lnTo>
                        <a:pt x="26" y="81"/>
                      </a:lnTo>
                      <a:close/>
                      <a:moveTo>
                        <a:pt x="76" y="63"/>
                      </a:moveTo>
                      <a:lnTo>
                        <a:pt x="77" y="65"/>
                      </a:lnTo>
                      <a:lnTo>
                        <a:pt x="76" y="65"/>
                      </a:lnTo>
                      <a:lnTo>
                        <a:pt x="76" y="63"/>
                      </a:lnTo>
                      <a:close/>
                      <a:moveTo>
                        <a:pt x="43" y="48"/>
                      </a:moveTo>
                      <a:lnTo>
                        <a:pt x="45" y="49"/>
                      </a:lnTo>
                      <a:lnTo>
                        <a:pt x="45" y="48"/>
                      </a:lnTo>
                      <a:lnTo>
                        <a:pt x="43" y="48"/>
                      </a:lnTo>
                      <a:close/>
                      <a:moveTo>
                        <a:pt x="94" y="1"/>
                      </a:moveTo>
                      <a:lnTo>
                        <a:pt x="96" y="1"/>
                      </a:lnTo>
                      <a:lnTo>
                        <a:pt x="96" y="3"/>
                      </a:lnTo>
                      <a:lnTo>
                        <a:pt x="97" y="3"/>
                      </a:lnTo>
                      <a:lnTo>
                        <a:pt x="97" y="1"/>
                      </a:lnTo>
                      <a:lnTo>
                        <a:pt x="99" y="1"/>
                      </a:lnTo>
                      <a:lnTo>
                        <a:pt x="99" y="3"/>
                      </a:lnTo>
                      <a:lnTo>
                        <a:pt x="100" y="3"/>
                      </a:lnTo>
                      <a:lnTo>
                        <a:pt x="102" y="4"/>
                      </a:lnTo>
                      <a:lnTo>
                        <a:pt x="102" y="3"/>
                      </a:lnTo>
                      <a:lnTo>
                        <a:pt x="100" y="1"/>
                      </a:lnTo>
                      <a:lnTo>
                        <a:pt x="103" y="1"/>
                      </a:lnTo>
                      <a:lnTo>
                        <a:pt x="105" y="3"/>
                      </a:lnTo>
                      <a:lnTo>
                        <a:pt x="105" y="4"/>
                      </a:lnTo>
                      <a:lnTo>
                        <a:pt x="107" y="4"/>
                      </a:lnTo>
                      <a:lnTo>
                        <a:pt x="107" y="6"/>
                      </a:lnTo>
                      <a:lnTo>
                        <a:pt x="108" y="6"/>
                      </a:lnTo>
                      <a:lnTo>
                        <a:pt x="110" y="14"/>
                      </a:lnTo>
                      <a:lnTo>
                        <a:pt x="108" y="22"/>
                      </a:lnTo>
                      <a:lnTo>
                        <a:pt x="103" y="29"/>
                      </a:lnTo>
                      <a:lnTo>
                        <a:pt x="97" y="36"/>
                      </a:lnTo>
                      <a:lnTo>
                        <a:pt x="94" y="36"/>
                      </a:lnTo>
                      <a:lnTo>
                        <a:pt x="94" y="39"/>
                      </a:lnTo>
                      <a:lnTo>
                        <a:pt x="93" y="39"/>
                      </a:lnTo>
                      <a:lnTo>
                        <a:pt x="93" y="40"/>
                      </a:lnTo>
                      <a:lnTo>
                        <a:pt x="91" y="42"/>
                      </a:lnTo>
                      <a:lnTo>
                        <a:pt x="91" y="45"/>
                      </a:lnTo>
                      <a:lnTo>
                        <a:pt x="88" y="45"/>
                      </a:lnTo>
                      <a:lnTo>
                        <a:pt x="88" y="46"/>
                      </a:lnTo>
                      <a:lnTo>
                        <a:pt x="85" y="46"/>
                      </a:lnTo>
                      <a:lnTo>
                        <a:pt x="86" y="48"/>
                      </a:lnTo>
                      <a:lnTo>
                        <a:pt x="86" y="51"/>
                      </a:lnTo>
                      <a:lnTo>
                        <a:pt x="85" y="49"/>
                      </a:lnTo>
                      <a:lnTo>
                        <a:pt x="85" y="51"/>
                      </a:lnTo>
                      <a:lnTo>
                        <a:pt x="82" y="54"/>
                      </a:lnTo>
                      <a:lnTo>
                        <a:pt x="83" y="56"/>
                      </a:lnTo>
                      <a:lnTo>
                        <a:pt x="82" y="56"/>
                      </a:lnTo>
                      <a:lnTo>
                        <a:pt x="82" y="59"/>
                      </a:lnTo>
                      <a:lnTo>
                        <a:pt x="80" y="59"/>
                      </a:lnTo>
                      <a:lnTo>
                        <a:pt x="77" y="62"/>
                      </a:lnTo>
                      <a:lnTo>
                        <a:pt x="74" y="62"/>
                      </a:lnTo>
                      <a:lnTo>
                        <a:pt x="77" y="63"/>
                      </a:lnTo>
                      <a:lnTo>
                        <a:pt x="74" y="63"/>
                      </a:lnTo>
                      <a:lnTo>
                        <a:pt x="76" y="65"/>
                      </a:lnTo>
                      <a:lnTo>
                        <a:pt x="74" y="65"/>
                      </a:lnTo>
                      <a:lnTo>
                        <a:pt x="74" y="68"/>
                      </a:lnTo>
                      <a:lnTo>
                        <a:pt x="71" y="68"/>
                      </a:lnTo>
                      <a:lnTo>
                        <a:pt x="72" y="70"/>
                      </a:lnTo>
                      <a:lnTo>
                        <a:pt x="71" y="71"/>
                      </a:lnTo>
                      <a:lnTo>
                        <a:pt x="71" y="73"/>
                      </a:lnTo>
                      <a:lnTo>
                        <a:pt x="69" y="73"/>
                      </a:lnTo>
                      <a:lnTo>
                        <a:pt x="69" y="74"/>
                      </a:lnTo>
                      <a:lnTo>
                        <a:pt x="68" y="74"/>
                      </a:lnTo>
                      <a:lnTo>
                        <a:pt x="68" y="79"/>
                      </a:lnTo>
                      <a:lnTo>
                        <a:pt x="65" y="82"/>
                      </a:lnTo>
                      <a:lnTo>
                        <a:pt x="65" y="84"/>
                      </a:lnTo>
                      <a:lnTo>
                        <a:pt x="60" y="84"/>
                      </a:lnTo>
                      <a:lnTo>
                        <a:pt x="62" y="85"/>
                      </a:lnTo>
                      <a:lnTo>
                        <a:pt x="60" y="85"/>
                      </a:lnTo>
                      <a:lnTo>
                        <a:pt x="60" y="88"/>
                      </a:lnTo>
                      <a:lnTo>
                        <a:pt x="58" y="90"/>
                      </a:lnTo>
                      <a:lnTo>
                        <a:pt x="58" y="91"/>
                      </a:lnTo>
                      <a:lnTo>
                        <a:pt x="57" y="91"/>
                      </a:lnTo>
                      <a:lnTo>
                        <a:pt x="57" y="93"/>
                      </a:lnTo>
                      <a:lnTo>
                        <a:pt x="55" y="93"/>
                      </a:lnTo>
                      <a:lnTo>
                        <a:pt x="55" y="94"/>
                      </a:lnTo>
                      <a:lnTo>
                        <a:pt x="54" y="94"/>
                      </a:lnTo>
                      <a:lnTo>
                        <a:pt x="54" y="96"/>
                      </a:lnTo>
                      <a:lnTo>
                        <a:pt x="52" y="96"/>
                      </a:lnTo>
                      <a:lnTo>
                        <a:pt x="54" y="98"/>
                      </a:lnTo>
                      <a:lnTo>
                        <a:pt x="48" y="98"/>
                      </a:lnTo>
                      <a:lnTo>
                        <a:pt x="48" y="99"/>
                      </a:lnTo>
                      <a:lnTo>
                        <a:pt x="46" y="99"/>
                      </a:lnTo>
                      <a:lnTo>
                        <a:pt x="46" y="104"/>
                      </a:lnTo>
                      <a:lnTo>
                        <a:pt x="45" y="104"/>
                      </a:lnTo>
                      <a:lnTo>
                        <a:pt x="45" y="105"/>
                      </a:lnTo>
                      <a:lnTo>
                        <a:pt x="43" y="105"/>
                      </a:lnTo>
                      <a:lnTo>
                        <a:pt x="43" y="104"/>
                      </a:lnTo>
                      <a:lnTo>
                        <a:pt x="41" y="105"/>
                      </a:lnTo>
                      <a:lnTo>
                        <a:pt x="41" y="110"/>
                      </a:lnTo>
                      <a:lnTo>
                        <a:pt x="40" y="108"/>
                      </a:lnTo>
                      <a:lnTo>
                        <a:pt x="40" y="110"/>
                      </a:lnTo>
                      <a:lnTo>
                        <a:pt x="37" y="110"/>
                      </a:lnTo>
                      <a:lnTo>
                        <a:pt x="40" y="113"/>
                      </a:lnTo>
                      <a:lnTo>
                        <a:pt x="35" y="113"/>
                      </a:lnTo>
                      <a:lnTo>
                        <a:pt x="35" y="115"/>
                      </a:lnTo>
                      <a:lnTo>
                        <a:pt x="34" y="113"/>
                      </a:lnTo>
                      <a:lnTo>
                        <a:pt x="34" y="115"/>
                      </a:lnTo>
                      <a:lnTo>
                        <a:pt x="32" y="115"/>
                      </a:lnTo>
                      <a:lnTo>
                        <a:pt x="32" y="116"/>
                      </a:lnTo>
                      <a:lnTo>
                        <a:pt x="31" y="115"/>
                      </a:lnTo>
                      <a:lnTo>
                        <a:pt x="31" y="116"/>
                      </a:lnTo>
                      <a:lnTo>
                        <a:pt x="29" y="116"/>
                      </a:lnTo>
                      <a:lnTo>
                        <a:pt x="29" y="119"/>
                      </a:lnTo>
                      <a:lnTo>
                        <a:pt x="27" y="118"/>
                      </a:lnTo>
                      <a:lnTo>
                        <a:pt x="27" y="119"/>
                      </a:lnTo>
                      <a:lnTo>
                        <a:pt x="26" y="119"/>
                      </a:lnTo>
                      <a:lnTo>
                        <a:pt x="26" y="122"/>
                      </a:lnTo>
                      <a:lnTo>
                        <a:pt x="24" y="122"/>
                      </a:lnTo>
                      <a:lnTo>
                        <a:pt x="24" y="124"/>
                      </a:lnTo>
                      <a:lnTo>
                        <a:pt x="23" y="124"/>
                      </a:lnTo>
                      <a:lnTo>
                        <a:pt x="21" y="122"/>
                      </a:lnTo>
                      <a:lnTo>
                        <a:pt x="21" y="124"/>
                      </a:lnTo>
                      <a:lnTo>
                        <a:pt x="20" y="126"/>
                      </a:lnTo>
                      <a:lnTo>
                        <a:pt x="21" y="127"/>
                      </a:lnTo>
                      <a:lnTo>
                        <a:pt x="18" y="127"/>
                      </a:lnTo>
                      <a:lnTo>
                        <a:pt x="18" y="129"/>
                      </a:lnTo>
                      <a:lnTo>
                        <a:pt x="17" y="129"/>
                      </a:lnTo>
                      <a:lnTo>
                        <a:pt x="15" y="127"/>
                      </a:lnTo>
                      <a:lnTo>
                        <a:pt x="15" y="129"/>
                      </a:lnTo>
                      <a:lnTo>
                        <a:pt x="14" y="127"/>
                      </a:lnTo>
                      <a:lnTo>
                        <a:pt x="14" y="130"/>
                      </a:lnTo>
                      <a:lnTo>
                        <a:pt x="12" y="130"/>
                      </a:lnTo>
                      <a:lnTo>
                        <a:pt x="14" y="132"/>
                      </a:lnTo>
                      <a:lnTo>
                        <a:pt x="9" y="132"/>
                      </a:lnTo>
                      <a:lnTo>
                        <a:pt x="9" y="133"/>
                      </a:lnTo>
                      <a:lnTo>
                        <a:pt x="7" y="133"/>
                      </a:lnTo>
                      <a:lnTo>
                        <a:pt x="7" y="130"/>
                      </a:lnTo>
                      <a:lnTo>
                        <a:pt x="6" y="130"/>
                      </a:lnTo>
                      <a:lnTo>
                        <a:pt x="7" y="132"/>
                      </a:lnTo>
                      <a:lnTo>
                        <a:pt x="4" y="132"/>
                      </a:lnTo>
                      <a:lnTo>
                        <a:pt x="4" y="133"/>
                      </a:lnTo>
                      <a:lnTo>
                        <a:pt x="1" y="133"/>
                      </a:lnTo>
                      <a:lnTo>
                        <a:pt x="0" y="132"/>
                      </a:lnTo>
                      <a:lnTo>
                        <a:pt x="1" y="132"/>
                      </a:lnTo>
                      <a:lnTo>
                        <a:pt x="0" y="130"/>
                      </a:lnTo>
                      <a:lnTo>
                        <a:pt x="1" y="130"/>
                      </a:lnTo>
                      <a:lnTo>
                        <a:pt x="0" y="129"/>
                      </a:lnTo>
                      <a:lnTo>
                        <a:pt x="3" y="129"/>
                      </a:lnTo>
                      <a:lnTo>
                        <a:pt x="3" y="126"/>
                      </a:lnTo>
                      <a:lnTo>
                        <a:pt x="4" y="126"/>
                      </a:lnTo>
                      <a:lnTo>
                        <a:pt x="4" y="124"/>
                      </a:lnTo>
                      <a:lnTo>
                        <a:pt x="6" y="126"/>
                      </a:lnTo>
                      <a:lnTo>
                        <a:pt x="6" y="124"/>
                      </a:lnTo>
                      <a:lnTo>
                        <a:pt x="7" y="124"/>
                      </a:lnTo>
                      <a:lnTo>
                        <a:pt x="4" y="121"/>
                      </a:lnTo>
                      <a:lnTo>
                        <a:pt x="6" y="121"/>
                      </a:lnTo>
                      <a:lnTo>
                        <a:pt x="6" y="119"/>
                      </a:lnTo>
                      <a:lnTo>
                        <a:pt x="9" y="122"/>
                      </a:lnTo>
                      <a:lnTo>
                        <a:pt x="10" y="122"/>
                      </a:lnTo>
                      <a:lnTo>
                        <a:pt x="4" y="116"/>
                      </a:lnTo>
                      <a:lnTo>
                        <a:pt x="6" y="116"/>
                      </a:lnTo>
                      <a:lnTo>
                        <a:pt x="9" y="119"/>
                      </a:lnTo>
                      <a:lnTo>
                        <a:pt x="10" y="119"/>
                      </a:lnTo>
                      <a:lnTo>
                        <a:pt x="10" y="121"/>
                      </a:lnTo>
                      <a:lnTo>
                        <a:pt x="12" y="121"/>
                      </a:lnTo>
                      <a:lnTo>
                        <a:pt x="7" y="116"/>
                      </a:lnTo>
                      <a:lnTo>
                        <a:pt x="9" y="116"/>
                      </a:lnTo>
                      <a:lnTo>
                        <a:pt x="10" y="118"/>
                      </a:lnTo>
                      <a:lnTo>
                        <a:pt x="10" y="116"/>
                      </a:lnTo>
                      <a:lnTo>
                        <a:pt x="9" y="116"/>
                      </a:lnTo>
                      <a:lnTo>
                        <a:pt x="9" y="115"/>
                      </a:lnTo>
                      <a:lnTo>
                        <a:pt x="7" y="113"/>
                      </a:lnTo>
                      <a:lnTo>
                        <a:pt x="10" y="113"/>
                      </a:lnTo>
                      <a:lnTo>
                        <a:pt x="10" y="112"/>
                      </a:lnTo>
                      <a:lnTo>
                        <a:pt x="14" y="112"/>
                      </a:lnTo>
                      <a:lnTo>
                        <a:pt x="12" y="110"/>
                      </a:lnTo>
                      <a:lnTo>
                        <a:pt x="15" y="110"/>
                      </a:lnTo>
                      <a:lnTo>
                        <a:pt x="15" y="107"/>
                      </a:lnTo>
                      <a:lnTo>
                        <a:pt x="17" y="107"/>
                      </a:lnTo>
                      <a:lnTo>
                        <a:pt x="17" y="105"/>
                      </a:lnTo>
                      <a:lnTo>
                        <a:pt x="18" y="105"/>
                      </a:lnTo>
                      <a:lnTo>
                        <a:pt x="18" y="104"/>
                      </a:lnTo>
                      <a:lnTo>
                        <a:pt x="17" y="104"/>
                      </a:lnTo>
                      <a:lnTo>
                        <a:pt x="17" y="102"/>
                      </a:lnTo>
                      <a:lnTo>
                        <a:pt x="15" y="102"/>
                      </a:lnTo>
                      <a:lnTo>
                        <a:pt x="15" y="101"/>
                      </a:lnTo>
                      <a:lnTo>
                        <a:pt x="14" y="101"/>
                      </a:lnTo>
                      <a:lnTo>
                        <a:pt x="14" y="99"/>
                      </a:lnTo>
                      <a:lnTo>
                        <a:pt x="17" y="99"/>
                      </a:lnTo>
                      <a:lnTo>
                        <a:pt x="17" y="101"/>
                      </a:lnTo>
                      <a:lnTo>
                        <a:pt x="20" y="101"/>
                      </a:lnTo>
                      <a:lnTo>
                        <a:pt x="20" y="98"/>
                      </a:lnTo>
                      <a:lnTo>
                        <a:pt x="21" y="99"/>
                      </a:lnTo>
                      <a:lnTo>
                        <a:pt x="21" y="96"/>
                      </a:lnTo>
                      <a:lnTo>
                        <a:pt x="20" y="94"/>
                      </a:lnTo>
                      <a:lnTo>
                        <a:pt x="21" y="94"/>
                      </a:lnTo>
                      <a:lnTo>
                        <a:pt x="21" y="93"/>
                      </a:lnTo>
                      <a:lnTo>
                        <a:pt x="20" y="91"/>
                      </a:lnTo>
                      <a:lnTo>
                        <a:pt x="21" y="91"/>
                      </a:lnTo>
                      <a:lnTo>
                        <a:pt x="21" y="90"/>
                      </a:lnTo>
                      <a:lnTo>
                        <a:pt x="23" y="90"/>
                      </a:lnTo>
                      <a:lnTo>
                        <a:pt x="23" y="87"/>
                      </a:lnTo>
                      <a:lnTo>
                        <a:pt x="27" y="87"/>
                      </a:lnTo>
                      <a:lnTo>
                        <a:pt x="26" y="85"/>
                      </a:lnTo>
                      <a:lnTo>
                        <a:pt x="29" y="85"/>
                      </a:lnTo>
                      <a:lnTo>
                        <a:pt x="29" y="84"/>
                      </a:lnTo>
                      <a:lnTo>
                        <a:pt x="27" y="84"/>
                      </a:lnTo>
                      <a:lnTo>
                        <a:pt x="27" y="82"/>
                      </a:lnTo>
                      <a:lnTo>
                        <a:pt x="31" y="84"/>
                      </a:lnTo>
                      <a:lnTo>
                        <a:pt x="29" y="82"/>
                      </a:lnTo>
                      <a:lnTo>
                        <a:pt x="27" y="82"/>
                      </a:lnTo>
                      <a:lnTo>
                        <a:pt x="27" y="81"/>
                      </a:lnTo>
                      <a:lnTo>
                        <a:pt x="29" y="81"/>
                      </a:lnTo>
                      <a:lnTo>
                        <a:pt x="29" y="76"/>
                      </a:lnTo>
                      <a:lnTo>
                        <a:pt x="31" y="76"/>
                      </a:lnTo>
                      <a:lnTo>
                        <a:pt x="31" y="74"/>
                      </a:lnTo>
                      <a:lnTo>
                        <a:pt x="32" y="74"/>
                      </a:lnTo>
                      <a:lnTo>
                        <a:pt x="32" y="73"/>
                      </a:lnTo>
                      <a:lnTo>
                        <a:pt x="31" y="71"/>
                      </a:lnTo>
                      <a:lnTo>
                        <a:pt x="29" y="71"/>
                      </a:lnTo>
                      <a:lnTo>
                        <a:pt x="29" y="70"/>
                      </a:lnTo>
                      <a:lnTo>
                        <a:pt x="27" y="68"/>
                      </a:lnTo>
                      <a:lnTo>
                        <a:pt x="27" y="67"/>
                      </a:lnTo>
                      <a:lnTo>
                        <a:pt x="29" y="67"/>
                      </a:lnTo>
                      <a:lnTo>
                        <a:pt x="27" y="65"/>
                      </a:lnTo>
                      <a:lnTo>
                        <a:pt x="29" y="63"/>
                      </a:lnTo>
                      <a:lnTo>
                        <a:pt x="31" y="63"/>
                      </a:lnTo>
                      <a:lnTo>
                        <a:pt x="34" y="65"/>
                      </a:lnTo>
                      <a:lnTo>
                        <a:pt x="34" y="63"/>
                      </a:lnTo>
                      <a:lnTo>
                        <a:pt x="32" y="62"/>
                      </a:lnTo>
                      <a:lnTo>
                        <a:pt x="34" y="60"/>
                      </a:lnTo>
                      <a:lnTo>
                        <a:pt x="34" y="57"/>
                      </a:lnTo>
                      <a:lnTo>
                        <a:pt x="35" y="54"/>
                      </a:lnTo>
                      <a:lnTo>
                        <a:pt x="38" y="54"/>
                      </a:lnTo>
                      <a:lnTo>
                        <a:pt x="38" y="53"/>
                      </a:lnTo>
                      <a:lnTo>
                        <a:pt x="40" y="53"/>
                      </a:lnTo>
                      <a:lnTo>
                        <a:pt x="41" y="51"/>
                      </a:lnTo>
                      <a:lnTo>
                        <a:pt x="40" y="51"/>
                      </a:lnTo>
                      <a:lnTo>
                        <a:pt x="40" y="49"/>
                      </a:lnTo>
                      <a:lnTo>
                        <a:pt x="41" y="49"/>
                      </a:lnTo>
                      <a:lnTo>
                        <a:pt x="41" y="46"/>
                      </a:lnTo>
                      <a:lnTo>
                        <a:pt x="45" y="46"/>
                      </a:lnTo>
                      <a:lnTo>
                        <a:pt x="45" y="42"/>
                      </a:lnTo>
                      <a:lnTo>
                        <a:pt x="46" y="42"/>
                      </a:lnTo>
                      <a:lnTo>
                        <a:pt x="48" y="39"/>
                      </a:lnTo>
                      <a:lnTo>
                        <a:pt x="48" y="37"/>
                      </a:lnTo>
                      <a:lnTo>
                        <a:pt x="51" y="37"/>
                      </a:lnTo>
                      <a:lnTo>
                        <a:pt x="51" y="34"/>
                      </a:lnTo>
                      <a:lnTo>
                        <a:pt x="54" y="34"/>
                      </a:lnTo>
                      <a:lnTo>
                        <a:pt x="52" y="32"/>
                      </a:lnTo>
                      <a:lnTo>
                        <a:pt x="54" y="32"/>
                      </a:lnTo>
                      <a:lnTo>
                        <a:pt x="52" y="31"/>
                      </a:lnTo>
                      <a:lnTo>
                        <a:pt x="54" y="29"/>
                      </a:lnTo>
                      <a:lnTo>
                        <a:pt x="55" y="29"/>
                      </a:lnTo>
                      <a:lnTo>
                        <a:pt x="54" y="28"/>
                      </a:lnTo>
                      <a:lnTo>
                        <a:pt x="55" y="26"/>
                      </a:lnTo>
                      <a:lnTo>
                        <a:pt x="57" y="26"/>
                      </a:lnTo>
                      <a:lnTo>
                        <a:pt x="57" y="25"/>
                      </a:lnTo>
                      <a:lnTo>
                        <a:pt x="58" y="25"/>
                      </a:lnTo>
                      <a:lnTo>
                        <a:pt x="58" y="23"/>
                      </a:lnTo>
                      <a:lnTo>
                        <a:pt x="60" y="23"/>
                      </a:lnTo>
                      <a:lnTo>
                        <a:pt x="60" y="22"/>
                      </a:lnTo>
                      <a:lnTo>
                        <a:pt x="58" y="22"/>
                      </a:lnTo>
                      <a:lnTo>
                        <a:pt x="60" y="20"/>
                      </a:lnTo>
                      <a:lnTo>
                        <a:pt x="62" y="17"/>
                      </a:lnTo>
                      <a:lnTo>
                        <a:pt x="65" y="15"/>
                      </a:lnTo>
                      <a:lnTo>
                        <a:pt x="71" y="9"/>
                      </a:lnTo>
                      <a:lnTo>
                        <a:pt x="74" y="9"/>
                      </a:lnTo>
                      <a:lnTo>
                        <a:pt x="72" y="8"/>
                      </a:lnTo>
                      <a:lnTo>
                        <a:pt x="74" y="6"/>
                      </a:lnTo>
                      <a:lnTo>
                        <a:pt x="74" y="4"/>
                      </a:lnTo>
                      <a:lnTo>
                        <a:pt x="77" y="4"/>
                      </a:lnTo>
                      <a:lnTo>
                        <a:pt x="76" y="3"/>
                      </a:lnTo>
                      <a:lnTo>
                        <a:pt x="80" y="3"/>
                      </a:lnTo>
                      <a:lnTo>
                        <a:pt x="82" y="4"/>
                      </a:lnTo>
                      <a:lnTo>
                        <a:pt x="82" y="3"/>
                      </a:lnTo>
                      <a:lnTo>
                        <a:pt x="89" y="3"/>
                      </a:lnTo>
                      <a:lnTo>
                        <a:pt x="91" y="4"/>
                      </a:lnTo>
                      <a:lnTo>
                        <a:pt x="91" y="3"/>
                      </a:lnTo>
                      <a:lnTo>
                        <a:pt x="94" y="3"/>
                      </a:lnTo>
                      <a:lnTo>
                        <a:pt x="94" y="1"/>
                      </a:lnTo>
                      <a:close/>
                      <a:moveTo>
                        <a:pt x="100" y="0"/>
                      </a:moveTo>
                      <a:lnTo>
                        <a:pt x="102" y="0"/>
                      </a:lnTo>
                      <a:lnTo>
                        <a:pt x="102" y="1"/>
                      </a:lnTo>
                      <a:lnTo>
                        <a:pt x="100"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31" name="Freeform 223">
                  <a:extLst>
                    <a:ext uri="{FF2B5EF4-FFF2-40B4-BE49-F238E27FC236}">
                      <a16:creationId xmlns:a16="http://schemas.microsoft.com/office/drawing/2014/main" id="{A35B2F41-B081-48D7-8F81-46D6ECDC2130}"/>
                    </a:ext>
                  </a:extLst>
                </p:cNvPr>
                <p:cNvSpPr>
                  <a:spLocks noEditPoints="1"/>
                </p:cNvSpPr>
                <p:nvPr/>
              </p:nvSpPr>
              <p:spPr bwMode="auto">
                <a:xfrm>
                  <a:off x="2187575" y="1889126"/>
                  <a:ext cx="138113" cy="223838"/>
                </a:xfrm>
                <a:custGeom>
                  <a:avLst/>
                  <a:gdLst/>
                  <a:ahLst/>
                  <a:cxnLst>
                    <a:cxn ang="0">
                      <a:pos x="70" y="132"/>
                    </a:cxn>
                    <a:cxn ang="0">
                      <a:pos x="87" y="129"/>
                    </a:cxn>
                    <a:cxn ang="0">
                      <a:pos x="74" y="130"/>
                    </a:cxn>
                    <a:cxn ang="0">
                      <a:pos x="71" y="127"/>
                    </a:cxn>
                    <a:cxn ang="0">
                      <a:pos x="67" y="120"/>
                    </a:cxn>
                    <a:cxn ang="0">
                      <a:pos x="56" y="110"/>
                    </a:cxn>
                    <a:cxn ang="0">
                      <a:pos x="50" y="99"/>
                    </a:cxn>
                    <a:cxn ang="0">
                      <a:pos x="73" y="87"/>
                    </a:cxn>
                    <a:cxn ang="0">
                      <a:pos x="26" y="78"/>
                    </a:cxn>
                    <a:cxn ang="0">
                      <a:pos x="8" y="5"/>
                    </a:cxn>
                    <a:cxn ang="0">
                      <a:pos x="28" y="5"/>
                    </a:cxn>
                    <a:cxn ang="0">
                      <a:pos x="36" y="22"/>
                    </a:cxn>
                    <a:cxn ang="0">
                      <a:pos x="40" y="30"/>
                    </a:cxn>
                    <a:cxn ang="0">
                      <a:pos x="44" y="37"/>
                    </a:cxn>
                    <a:cxn ang="0">
                      <a:pos x="51" y="44"/>
                    </a:cxn>
                    <a:cxn ang="0">
                      <a:pos x="54" y="53"/>
                    </a:cxn>
                    <a:cxn ang="0">
                      <a:pos x="57" y="57"/>
                    </a:cxn>
                    <a:cxn ang="0">
                      <a:pos x="65" y="65"/>
                    </a:cxn>
                    <a:cxn ang="0">
                      <a:pos x="70" y="76"/>
                    </a:cxn>
                    <a:cxn ang="0">
                      <a:pos x="73" y="81"/>
                    </a:cxn>
                    <a:cxn ang="0">
                      <a:pos x="74" y="92"/>
                    </a:cxn>
                    <a:cxn ang="0">
                      <a:pos x="79" y="96"/>
                    </a:cxn>
                    <a:cxn ang="0">
                      <a:pos x="79" y="101"/>
                    </a:cxn>
                    <a:cxn ang="0">
                      <a:pos x="81" y="106"/>
                    </a:cxn>
                    <a:cxn ang="0">
                      <a:pos x="81" y="110"/>
                    </a:cxn>
                    <a:cxn ang="0">
                      <a:pos x="82" y="116"/>
                    </a:cxn>
                    <a:cxn ang="0">
                      <a:pos x="84" y="121"/>
                    </a:cxn>
                    <a:cxn ang="0">
                      <a:pos x="85" y="126"/>
                    </a:cxn>
                    <a:cxn ang="0">
                      <a:pos x="84" y="134"/>
                    </a:cxn>
                    <a:cxn ang="0">
                      <a:pos x="84" y="140"/>
                    </a:cxn>
                    <a:cxn ang="0">
                      <a:pos x="79" y="140"/>
                    </a:cxn>
                    <a:cxn ang="0">
                      <a:pos x="76" y="134"/>
                    </a:cxn>
                    <a:cxn ang="0">
                      <a:pos x="74" y="132"/>
                    </a:cxn>
                    <a:cxn ang="0">
                      <a:pos x="76" y="126"/>
                    </a:cxn>
                    <a:cxn ang="0">
                      <a:pos x="70" y="124"/>
                    </a:cxn>
                    <a:cxn ang="0">
                      <a:pos x="70" y="120"/>
                    </a:cxn>
                    <a:cxn ang="0">
                      <a:pos x="59" y="118"/>
                    </a:cxn>
                    <a:cxn ang="0">
                      <a:pos x="61" y="112"/>
                    </a:cxn>
                    <a:cxn ang="0">
                      <a:pos x="56" y="110"/>
                    </a:cxn>
                    <a:cxn ang="0">
                      <a:pos x="51" y="106"/>
                    </a:cxn>
                    <a:cxn ang="0">
                      <a:pos x="51" y="98"/>
                    </a:cxn>
                    <a:cxn ang="0">
                      <a:pos x="45" y="95"/>
                    </a:cxn>
                    <a:cxn ang="0">
                      <a:pos x="40" y="93"/>
                    </a:cxn>
                    <a:cxn ang="0">
                      <a:pos x="33" y="89"/>
                    </a:cxn>
                    <a:cxn ang="0">
                      <a:pos x="25" y="75"/>
                    </a:cxn>
                    <a:cxn ang="0">
                      <a:pos x="23" y="71"/>
                    </a:cxn>
                    <a:cxn ang="0">
                      <a:pos x="19" y="62"/>
                    </a:cxn>
                    <a:cxn ang="0">
                      <a:pos x="13" y="57"/>
                    </a:cxn>
                    <a:cxn ang="0">
                      <a:pos x="11" y="51"/>
                    </a:cxn>
                    <a:cxn ang="0">
                      <a:pos x="8" y="47"/>
                    </a:cxn>
                    <a:cxn ang="0">
                      <a:pos x="2" y="23"/>
                    </a:cxn>
                    <a:cxn ang="0">
                      <a:pos x="5" y="12"/>
                    </a:cxn>
                    <a:cxn ang="0">
                      <a:pos x="6" y="8"/>
                    </a:cxn>
                    <a:cxn ang="0">
                      <a:pos x="13" y="2"/>
                    </a:cxn>
                  </a:cxnLst>
                  <a:rect l="0" t="0" r="r" b="b"/>
                  <a:pathLst>
                    <a:path w="87" h="141">
                      <a:moveTo>
                        <a:pt x="81" y="137"/>
                      </a:moveTo>
                      <a:lnTo>
                        <a:pt x="79" y="138"/>
                      </a:lnTo>
                      <a:lnTo>
                        <a:pt x="81" y="138"/>
                      </a:lnTo>
                      <a:lnTo>
                        <a:pt x="81" y="137"/>
                      </a:lnTo>
                      <a:close/>
                      <a:moveTo>
                        <a:pt x="68" y="132"/>
                      </a:moveTo>
                      <a:lnTo>
                        <a:pt x="70" y="132"/>
                      </a:lnTo>
                      <a:lnTo>
                        <a:pt x="68" y="134"/>
                      </a:lnTo>
                      <a:lnTo>
                        <a:pt x="68" y="132"/>
                      </a:lnTo>
                      <a:close/>
                      <a:moveTo>
                        <a:pt x="71" y="130"/>
                      </a:moveTo>
                      <a:lnTo>
                        <a:pt x="70" y="132"/>
                      </a:lnTo>
                      <a:lnTo>
                        <a:pt x="71" y="130"/>
                      </a:lnTo>
                      <a:close/>
                      <a:moveTo>
                        <a:pt x="87" y="129"/>
                      </a:moveTo>
                      <a:lnTo>
                        <a:pt x="87" y="130"/>
                      </a:lnTo>
                      <a:lnTo>
                        <a:pt x="85" y="130"/>
                      </a:lnTo>
                      <a:lnTo>
                        <a:pt x="87" y="129"/>
                      </a:lnTo>
                      <a:close/>
                      <a:moveTo>
                        <a:pt x="73" y="129"/>
                      </a:moveTo>
                      <a:lnTo>
                        <a:pt x="74" y="129"/>
                      </a:lnTo>
                      <a:lnTo>
                        <a:pt x="74" y="130"/>
                      </a:lnTo>
                      <a:lnTo>
                        <a:pt x="73" y="130"/>
                      </a:lnTo>
                      <a:lnTo>
                        <a:pt x="73" y="129"/>
                      </a:lnTo>
                      <a:close/>
                      <a:moveTo>
                        <a:pt x="71" y="127"/>
                      </a:moveTo>
                      <a:lnTo>
                        <a:pt x="71" y="129"/>
                      </a:lnTo>
                      <a:lnTo>
                        <a:pt x="70" y="129"/>
                      </a:lnTo>
                      <a:lnTo>
                        <a:pt x="71" y="127"/>
                      </a:lnTo>
                      <a:close/>
                      <a:moveTo>
                        <a:pt x="87" y="124"/>
                      </a:moveTo>
                      <a:lnTo>
                        <a:pt x="87" y="126"/>
                      </a:lnTo>
                      <a:lnTo>
                        <a:pt x="85" y="126"/>
                      </a:lnTo>
                      <a:lnTo>
                        <a:pt x="87" y="124"/>
                      </a:lnTo>
                      <a:close/>
                      <a:moveTo>
                        <a:pt x="65" y="120"/>
                      </a:moveTo>
                      <a:lnTo>
                        <a:pt x="67" y="120"/>
                      </a:lnTo>
                      <a:lnTo>
                        <a:pt x="64" y="121"/>
                      </a:lnTo>
                      <a:lnTo>
                        <a:pt x="65" y="120"/>
                      </a:lnTo>
                      <a:close/>
                      <a:moveTo>
                        <a:pt x="56" y="110"/>
                      </a:moveTo>
                      <a:lnTo>
                        <a:pt x="56" y="112"/>
                      </a:lnTo>
                      <a:lnTo>
                        <a:pt x="54" y="112"/>
                      </a:lnTo>
                      <a:lnTo>
                        <a:pt x="56" y="110"/>
                      </a:lnTo>
                      <a:close/>
                      <a:moveTo>
                        <a:pt x="50" y="106"/>
                      </a:moveTo>
                      <a:lnTo>
                        <a:pt x="50" y="107"/>
                      </a:lnTo>
                      <a:lnTo>
                        <a:pt x="48" y="107"/>
                      </a:lnTo>
                      <a:lnTo>
                        <a:pt x="50" y="106"/>
                      </a:lnTo>
                      <a:close/>
                      <a:moveTo>
                        <a:pt x="51" y="98"/>
                      </a:moveTo>
                      <a:lnTo>
                        <a:pt x="50" y="99"/>
                      </a:lnTo>
                      <a:lnTo>
                        <a:pt x="47" y="101"/>
                      </a:lnTo>
                      <a:lnTo>
                        <a:pt x="48" y="99"/>
                      </a:lnTo>
                      <a:lnTo>
                        <a:pt x="51" y="98"/>
                      </a:lnTo>
                      <a:close/>
                      <a:moveTo>
                        <a:pt x="73" y="85"/>
                      </a:moveTo>
                      <a:lnTo>
                        <a:pt x="74" y="85"/>
                      </a:lnTo>
                      <a:lnTo>
                        <a:pt x="73" y="87"/>
                      </a:lnTo>
                      <a:lnTo>
                        <a:pt x="71" y="87"/>
                      </a:lnTo>
                      <a:lnTo>
                        <a:pt x="73" y="85"/>
                      </a:lnTo>
                      <a:close/>
                      <a:moveTo>
                        <a:pt x="26" y="78"/>
                      </a:moveTo>
                      <a:lnTo>
                        <a:pt x="28" y="78"/>
                      </a:lnTo>
                      <a:lnTo>
                        <a:pt x="26" y="79"/>
                      </a:lnTo>
                      <a:lnTo>
                        <a:pt x="26" y="78"/>
                      </a:lnTo>
                      <a:close/>
                      <a:moveTo>
                        <a:pt x="53" y="48"/>
                      </a:moveTo>
                      <a:lnTo>
                        <a:pt x="53" y="50"/>
                      </a:lnTo>
                      <a:lnTo>
                        <a:pt x="51" y="50"/>
                      </a:lnTo>
                      <a:lnTo>
                        <a:pt x="53" y="48"/>
                      </a:lnTo>
                      <a:close/>
                      <a:moveTo>
                        <a:pt x="9" y="3"/>
                      </a:moveTo>
                      <a:lnTo>
                        <a:pt x="8" y="5"/>
                      </a:lnTo>
                      <a:lnTo>
                        <a:pt x="6" y="5"/>
                      </a:lnTo>
                      <a:lnTo>
                        <a:pt x="9" y="3"/>
                      </a:lnTo>
                      <a:close/>
                      <a:moveTo>
                        <a:pt x="16" y="0"/>
                      </a:moveTo>
                      <a:lnTo>
                        <a:pt x="20" y="0"/>
                      </a:lnTo>
                      <a:lnTo>
                        <a:pt x="25" y="2"/>
                      </a:lnTo>
                      <a:lnTo>
                        <a:pt x="28" y="5"/>
                      </a:lnTo>
                      <a:lnTo>
                        <a:pt x="31" y="9"/>
                      </a:lnTo>
                      <a:lnTo>
                        <a:pt x="34" y="12"/>
                      </a:lnTo>
                      <a:lnTo>
                        <a:pt x="36" y="17"/>
                      </a:lnTo>
                      <a:lnTo>
                        <a:pt x="37" y="19"/>
                      </a:lnTo>
                      <a:lnTo>
                        <a:pt x="37" y="20"/>
                      </a:lnTo>
                      <a:lnTo>
                        <a:pt x="36" y="22"/>
                      </a:lnTo>
                      <a:lnTo>
                        <a:pt x="36" y="23"/>
                      </a:lnTo>
                      <a:lnTo>
                        <a:pt x="39" y="23"/>
                      </a:lnTo>
                      <a:lnTo>
                        <a:pt x="37" y="25"/>
                      </a:lnTo>
                      <a:lnTo>
                        <a:pt x="39" y="25"/>
                      </a:lnTo>
                      <a:lnTo>
                        <a:pt x="39" y="28"/>
                      </a:lnTo>
                      <a:lnTo>
                        <a:pt x="40" y="30"/>
                      </a:lnTo>
                      <a:lnTo>
                        <a:pt x="42" y="30"/>
                      </a:lnTo>
                      <a:lnTo>
                        <a:pt x="42" y="34"/>
                      </a:lnTo>
                      <a:lnTo>
                        <a:pt x="45" y="34"/>
                      </a:lnTo>
                      <a:lnTo>
                        <a:pt x="45" y="36"/>
                      </a:lnTo>
                      <a:lnTo>
                        <a:pt x="44" y="36"/>
                      </a:lnTo>
                      <a:lnTo>
                        <a:pt x="44" y="37"/>
                      </a:lnTo>
                      <a:lnTo>
                        <a:pt x="47" y="37"/>
                      </a:lnTo>
                      <a:lnTo>
                        <a:pt x="47" y="40"/>
                      </a:lnTo>
                      <a:lnTo>
                        <a:pt x="48" y="39"/>
                      </a:lnTo>
                      <a:lnTo>
                        <a:pt x="48" y="42"/>
                      </a:lnTo>
                      <a:lnTo>
                        <a:pt x="50" y="42"/>
                      </a:lnTo>
                      <a:lnTo>
                        <a:pt x="51" y="44"/>
                      </a:lnTo>
                      <a:lnTo>
                        <a:pt x="51" y="51"/>
                      </a:lnTo>
                      <a:lnTo>
                        <a:pt x="53" y="50"/>
                      </a:lnTo>
                      <a:lnTo>
                        <a:pt x="54" y="50"/>
                      </a:lnTo>
                      <a:lnTo>
                        <a:pt x="53" y="51"/>
                      </a:lnTo>
                      <a:lnTo>
                        <a:pt x="54" y="51"/>
                      </a:lnTo>
                      <a:lnTo>
                        <a:pt x="54" y="53"/>
                      </a:lnTo>
                      <a:lnTo>
                        <a:pt x="56" y="53"/>
                      </a:lnTo>
                      <a:lnTo>
                        <a:pt x="54" y="54"/>
                      </a:lnTo>
                      <a:lnTo>
                        <a:pt x="56" y="54"/>
                      </a:lnTo>
                      <a:lnTo>
                        <a:pt x="56" y="56"/>
                      </a:lnTo>
                      <a:lnTo>
                        <a:pt x="57" y="54"/>
                      </a:lnTo>
                      <a:lnTo>
                        <a:pt x="57" y="57"/>
                      </a:lnTo>
                      <a:lnTo>
                        <a:pt x="59" y="57"/>
                      </a:lnTo>
                      <a:lnTo>
                        <a:pt x="59" y="61"/>
                      </a:lnTo>
                      <a:lnTo>
                        <a:pt x="61" y="62"/>
                      </a:lnTo>
                      <a:lnTo>
                        <a:pt x="64" y="62"/>
                      </a:lnTo>
                      <a:lnTo>
                        <a:pt x="64" y="67"/>
                      </a:lnTo>
                      <a:lnTo>
                        <a:pt x="65" y="65"/>
                      </a:lnTo>
                      <a:lnTo>
                        <a:pt x="65" y="71"/>
                      </a:lnTo>
                      <a:lnTo>
                        <a:pt x="68" y="71"/>
                      </a:lnTo>
                      <a:lnTo>
                        <a:pt x="67" y="73"/>
                      </a:lnTo>
                      <a:lnTo>
                        <a:pt x="68" y="73"/>
                      </a:lnTo>
                      <a:lnTo>
                        <a:pt x="68" y="75"/>
                      </a:lnTo>
                      <a:lnTo>
                        <a:pt x="70" y="76"/>
                      </a:lnTo>
                      <a:lnTo>
                        <a:pt x="71" y="76"/>
                      </a:lnTo>
                      <a:lnTo>
                        <a:pt x="71" y="78"/>
                      </a:lnTo>
                      <a:lnTo>
                        <a:pt x="70" y="78"/>
                      </a:lnTo>
                      <a:lnTo>
                        <a:pt x="71" y="79"/>
                      </a:lnTo>
                      <a:lnTo>
                        <a:pt x="71" y="81"/>
                      </a:lnTo>
                      <a:lnTo>
                        <a:pt x="73" y="81"/>
                      </a:lnTo>
                      <a:lnTo>
                        <a:pt x="73" y="84"/>
                      </a:lnTo>
                      <a:lnTo>
                        <a:pt x="71" y="85"/>
                      </a:lnTo>
                      <a:lnTo>
                        <a:pt x="71" y="89"/>
                      </a:lnTo>
                      <a:lnTo>
                        <a:pt x="73" y="89"/>
                      </a:lnTo>
                      <a:lnTo>
                        <a:pt x="74" y="90"/>
                      </a:lnTo>
                      <a:lnTo>
                        <a:pt x="74" y="92"/>
                      </a:lnTo>
                      <a:lnTo>
                        <a:pt x="76" y="92"/>
                      </a:lnTo>
                      <a:lnTo>
                        <a:pt x="74" y="93"/>
                      </a:lnTo>
                      <a:lnTo>
                        <a:pt x="74" y="95"/>
                      </a:lnTo>
                      <a:lnTo>
                        <a:pt x="76" y="95"/>
                      </a:lnTo>
                      <a:lnTo>
                        <a:pt x="78" y="96"/>
                      </a:lnTo>
                      <a:lnTo>
                        <a:pt x="79" y="96"/>
                      </a:lnTo>
                      <a:lnTo>
                        <a:pt x="78" y="98"/>
                      </a:lnTo>
                      <a:lnTo>
                        <a:pt x="79" y="98"/>
                      </a:lnTo>
                      <a:lnTo>
                        <a:pt x="79" y="99"/>
                      </a:lnTo>
                      <a:lnTo>
                        <a:pt x="78" y="99"/>
                      </a:lnTo>
                      <a:lnTo>
                        <a:pt x="78" y="101"/>
                      </a:lnTo>
                      <a:lnTo>
                        <a:pt x="79" y="101"/>
                      </a:lnTo>
                      <a:lnTo>
                        <a:pt x="81" y="99"/>
                      </a:lnTo>
                      <a:lnTo>
                        <a:pt x="81" y="101"/>
                      </a:lnTo>
                      <a:lnTo>
                        <a:pt x="79" y="102"/>
                      </a:lnTo>
                      <a:lnTo>
                        <a:pt x="81" y="102"/>
                      </a:lnTo>
                      <a:lnTo>
                        <a:pt x="79" y="104"/>
                      </a:lnTo>
                      <a:lnTo>
                        <a:pt x="81" y="106"/>
                      </a:lnTo>
                      <a:lnTo>
                        <a:pt x="79" y="107"/>
                      </a:lnTo>
                      <a:lnTo>
                        <a:pt x="81" y="107"/>
                      </a:lnTo>
                      <a:lnTo>
                        <a:pt x="79" y="109"/>
                      </a:lnTo>
                      <a:lnTo>
                        <a:pt x="81" y="109"/>
                      </a:lnTo>
                      <a:lnTo>
                        <a:pt x="79" y="110"/>
                      </a:lnTo>
                      <a:lnTo>
                        <a:pt x="81" y="110"/>
                      </a:lnTo>
                      <a:lnTo>
                        <a:pt x="81" y="112"/>
                      </a:lnTo>
                      <a:lnTo>
                        <a:pt x="82" y="110"/>
                      </a:lnTo>
                      <a:lnTo>
                        <a:pt x="82" y="112"/>
                      </a:lnTo>
                      <a:lnTo>
                        <a:pt x="84" y="113"/>
                      </a:lnTo>
                      <a:lnTo>
                        <a:pt x="82" y="113"/>
                      </a:lnTo>
                      <a:lnTo>
                        <a:pt x="82" y="116"/>
                      </a:lnTo>
                      <a:lnTo>
                        <a:pt x="84" y="115"/>
                      </a:lnTo>
                      <a:lnTo>
                        <a:pt x="84" y="116"/>
                      </a:lnTo>
                      <a:lnTo>
                        <a:pt x="85" y="116"/>
                      </a:lnTo>
                      <a:lnTo>
                        <a:pt x="82" y="120"/>
                      </a:lnTo>
                      <a:lnTo>
                        <a:pt x="85" y="120"/>
                      </a:lnTo>
                      <a:lnTo>
                        <a:pt x="84" y="121"/>
                      </a:lnTo>
                      <a:lnTo>
                        <a:pt x="84" y="123"/>
                      </a:lnTo>
                      <a:lnTo>
                        <a:pt x="85" y="121"/>
                      </a:lnTo>
                      <a:lnTo>
                        <a:pt x="85" y="126"/>
                      </a:lnTo>
                      <a:lnTo>
                        <a:pt x="84" y="126"/>
                      </a:lnTo>
                      <a:lnTo>
                        <a:pt x="84" y="127"/>
                      </a:lnTo>
                      <a:lnTo>
                        <a:pt x="85" y="126"/>
                      </a:lnTo>
                      <a:lnTo>
                        <a:pt x="85" y="127"/>
                      </a:lnTo>
                      <a:lnTo>
                        <a:pt x="84" y="129"/>
                      </a:lnTo>
                      <a:lnTo>
                        <a:pt x="87" y="132"/>
                      </a:lnTo>
                      <a:lnTo>
                        <a:pt x="85" y="132"/>
                      </a:lnTo>
                      <a:lnTo>
                        <a:pt x="85" y="134"/>
                      </a:lnTo>
                      <a:lnTo>
                        <a:pt x="84" y="134"/>
                      </a:lnTo>
                      <a:lnTo>
                        <a:pt x="84" y="135"/>
                      </a:lnTo>
                      <a:lnTo>
                        <a:pt x="85" y="135"/>
                      </a:lnTo>
                      <a:lnTo>
                        <a:pt x="85" y="137"/>
                      </a:lnTo>
                      <a:lnTo>
                        <a:pt x="82" y="138"/>
                      </a:lnTo>
                      <a:lnTo>
                        <a:pt x="84" y="138"/>
                      </a:lnTo>
                      <a:lnTo>
                        <a:pt x="84" y="140"/>
                      </a:lnTo>
                      <a:lnTo>
                        <a:pt x="82" y="140"/>
                      </a:lnTo>
                      <a:lnTo>
                        <a:pt x="82" y="141"/>
                      </a:lnTo>
                      <a:lnTo>
                        <a:pt x="81" y="141"/>
                      </a:lnTo>
                      <a:lnTo>
                        <a:pt x="81" y="140"/>
                      </a:lnTo>
                      <a:lnTo>
                        <a:pt x="79" y="141"/>
                      </a:lnTo>
                      <a:lnTo>
                        <a:pt x="79" y="140"/>
                      </a:lnTo>
                      <a:lnTo>
                        <a:pt x="78" y="140"/>
                      </a:lnTo>
                      <a:lnTo>
                        <a:pt x="78" y="137"/>
                      </a:lnTo>
                      <a:lnTo>
                        <a:pt x="76" y="137"/>
                      </a:lnTo>
                      <a:lnTo>
                        <a:pt x="78" y="135"/>
                      </a:lnTo>
                      <a:lnTo>
                        <a:pt x="78" y="134"/>
                      </a:lnTo>
                      <a:lnTo>
                        <a:pt x="76" y="134"/>
                      </a:lnTo>
                      <a:lnTo>
                        <a:pt x="76" y="132"/>
                      </a:lnTo>
                      <a:lnTo>
                        <a:pt x="73" y="135"/>
                      </a:lnTo>
                      <a:lnTo>
                        <a:pt x="71" y="135"/>
                      </a:lnTo>
                      <a:lnTo>
                        <a:pt x="71" y="134"/>
                      </a:lnTo>
                      <a:lnTo>
                        <a:pt x="73" y="134"/>
                      </a:lnTo>
                      <a:lnTo>
                        <a:pt x="74" y="132"/>
                      </a:lnTo>
                      <a:lnTo>
                        <a:pt x="74" y="130"/>
                      </a:lnTo>
                      <a:lnTo>
                        <a:pt x="76" y="130"/>
                      </a:lnTo>
                      <a:lnTo>
                        <a:pt x="76" y="129"/>
                      </a:lnTo>
                      <a:lnTo>
                        <a:pt x="74" y="129"/>
                      </a:lnTo>
                      <a:lnTo>
                        <a:pt x="76" y="127"/>
                      </a:lnTo>
                      <a:lnTo>
                        <a:pt x="76" y="126"/>
                      </a:lnTo>
                      <a:lnTo>
                        <a:pt x="74" y="126"/>
                      </a:lnTo>
                      <a:lnTo>
                        <a:pt x="74" y="127"/>
                      </a:lnTo>
                      <a:lnTo>
                        <a:pt x="68" y="127"/>
                      </a:lnTo>
                      <a:lnTo>
                        <a:pt x="70" y="126"/>
                      </a:lnTo>
                      <a:lnTo>
                        <a:pt x="68" y="126"/>
                      </a:lnTo>
                      <a:lnTo>
                        <a:pt x="70" y="124"/>
                      </a:lnTo>
                      <a:lnTo>
                        <a:pt x="68" y="124"/>
                      </a:lnTo>
                      <a:lnTo>
                        <a:pt x="68" y="123"/>
                      </a:lnTo>
                      <a:lnTo>
                        <a:pt x="67" y="123"/>
                      </a:lnTo>
                      <a:lnTo>
                        <a:pt x="67" y="121"/>
                      </a:lnTo>
                      <a:lnTo>
                        <a:pt x="68" y="121"/>
                      </a:lnTo>
                      <a:lnTo>
                        <a:pt x="70" y="120"/>
                      </a:lnTo>
                      <a:lnTo>
                        <a:pt x="67" y="120"/>
                      </a:lnTo>
                      <a:lnTo>
                        <a:pt x="67" y="116"/>
                      </a:lnTo>
                      <a:lnTo>
                        <a:pt x="64" y="120"/>
                      </a:lnTo>
                      <a:lnTo>
                        <a:pt x="64" y="116"/>
                      </a:lnTo>
                      <a:lnTo>
                        <a:pt x="61" y="116"/>
                      </a:lnTo>
                      <a:lnTo>
                        <a:pt x="59" y="118"/>
                      </a:lnTo>
                      <a:lnTo>
                        <a:pt x="57" y="118"/>
                      </a:lnTo>
                      <a:lnTo>
                        <a:pt x="57" y="116"/>
                      </a:lnTo>
                      <a:lnTo>
                        <a:pt x="59" y="116"/>
                      </a:lnTo>
                      <a:lnTo>
                        <a:pt x="59" y="115"/>
                      </a:lnTo>
                      <a:lnTo>
                        <a:pt x="61" y="113"/>
                      </a:lnTo>
                      <a:lnTo>
                        <a:pt x="61" y="112"/>
                      </a:lnTo>
                      <a:lnTo>
                        <a:pt x="62" y="110"/>
                      </a:lnTo>
                      <a:lnTo>
                        <a:pt x="61" y="110"/>
                      </a:lnTo>
                      <a:lnTo>
                        <a:pt x="59" y="112"/>
                      </a:lnTo>
                      <a:lnTo>
                        <a:pt x="57" y="112"/>
                      </a:lnTo>
                      <a:lnTo>
                        <a:pt x="59" y="110"/>
                      </a:lnTo>
                      <a:lnTo>
                        <a:pt x="56" y="110"/>
                      </a:lnTo>
                      <a:lnTo>
                        <a:pt x="57" y="109"/>
                      </a:lnTo>
                      <a:lnTo>
                        <a:pt x="53" y="109"/>
                      </a:lnTo>
                      <a:lnTo>
                        <a:pt x="53" y="107"/>
                      </a:lnTo>
                      <a:lnTo>
                        <a:pt x="54" y="107"/>
                      </a:lnTo>
                      <a:lnTo>
                        <a:pt x="56" y="106"/>
                      </a:lnTo>
                      <a:lnTo>
                        <a:pt x="51" y="106"/>
                      </a:lnTo>
                      <a:lnTo>
                        <a:pt x="51" y="104"/>
                      </a:lnTo>
                      <a:lnTo>
                        <a:pt x="53" y="102"/>
                      </a:lnTo>
                      <a:lnTo>
                        <a:pt x="50" y="102"/>
                      </a:lnTo>
                      <a:lnTo>
                        <a:pt x="50" y="101"/>
                      </a:lnTo>
                      <a:lnTo>
                        <a:pt x="51" y="101"/>
                      </a:lnTo>
                      <a:lnTo>
                        <a:pt x="51" y="98"/>
                      </a:lnTo>
                      <a:lnTo>
                        <a:pt x="53" y="98"/>
                      </a:lnTo>
                      <a:lnTo>
                        <a:pt x="51" y="96"/>
                      </a:lnTo>
                      <a:lnTo>
                        <a:pt x="48" y="99"/>
                      </a:lnTo>
                      <a:lnTo>
                        <a:pt x="48" y="96"/>
                      </a:lnTo>
                      <a:lnTo>
                        <a:pt x="44" y="96"/>
                      </a:lnTo>
                      <a:lnTo>
                        <a:pt x="45" y="95"/>
                      </a:lnTo>
                      <a:lnTo>
                        <a:pt x="42" y="95"/>
                      </a:lnTo>
                      <a:lnTo>
                        <a:pt x="42" y="93"/>
                      </a:lnTo>
                      <a:lnTo>
                        <a:pt x="44" y="93"/>
                      </a:lnTo>
                      <a:lnTo>
                        <a:pt x="44" y="92"/>
                      </a:lnTo>
                      <a:lnTo>
                        <a:pt x="40" y="92"/>
                      </a:lnTo>
                      <a:lnTo>
                        <a:pt x="40" y="93"/>
                      </a:lnTo>
                      <a:lnTo>
                        <a:pt x="36" y="93"/>
                      </a:lnTo>
                      <a:lnTo>
                        <a:pt x="36" y="92"/>
                      </a:lnTo>
                      <a:lnTo>
                        <a:pt x="34" y="93"/>
                      </a:lnTo>
                      <a:lnTo>
                        <a:pt x="33" y="90"/>
                      </a:lnTo>
                      <a:lnTo>
                        <a:pt x="34" y="89"/>
                      </a:lnTo>
                      <a:lnTo>
                        <a:pt x="33" y="89"/>
                      </a:lnTo>
                      <a:lnTo>
                        <a:pt x="36" y="87"/>
                      </a:lnTo>
                      <a:lnTo>
                        <a:pt x="33" y="87"/>
                      </a:lnTo>
                      <a:lnTo>
                        <a:pt x="28" y="82"/>
                      </a:lnTo>
                      <a:lnTo>
                        <a:pt x="28" y="76"/>
                      </a:lnTo>
                      <a:lnTo>
                        <a:pt x="26" y="76"/>
                      </a:lnTo>
                      <a:lnTo>
                        <a:pt x="25" y="75"/>
                      </a:lnTo>
                      <a:lnTo>
                        <a:pt x="25" y="73"/>
                      </a:lnTo>
                      <a:lnTo>
                        <a:pt x="26" y="73"/>
                      </a:lnTo>
                      <a:lnTo>
                        <a:pt x="26" y="71"/>
                      </a:lnTo>
                      <a:lnTo>
                        <a:pt x="25" y="73"/>
                      </a:lnTo>
                      <a:lnTo>
                        <a:pt x="25" y="71"/>
                      </a:lnTo>
                      <a:lnTo>
                        <a:pt x="23" y="71"/>
                      </a:lnTo>
                      <a:lnTo>
                        <a:pt x="22" y="70"/>
                      </a:lnTo>
                      <a:lnTo>
                        <a:pt x="22" y="67"/>
                      </a:lnTo>
                      <a:lnTo>
                        <a:pt x="20" y="68"/>
                      </a:lnTo>
                      <a:lnTo>
                        <a:pt x="17" y="65"/>
                      </a:lnTo>
                      <a:lnTo>
                        <a:pt x="17" y="62"/>
                      </a:lnTo>
                      <a:lnTo>
                        <a:pt x="19" y="62"/>
                      </a:lnTo>
                      <a:lnTo>
                        <a:pt x="19" y="61"/>
                      </a:lnTo>
                      <a:lnTo>
                        <a:pt x="16" y="61"/>
                      </a:lnTo>
                      <a:lnTo>
                        <a:pt x="16" y="57"/>
                      </a:lnTo>
                      <a:lnTo>
                        <a:pt x="14" y="59"/>
                      </a:lnTo>
                      <a:lnTo>
                        <a:pt x="14" y="57"/>
                      </a:lnTo>
                      <a:lnTo>
                        <a:pt x="13" y="57"/>
                      </a:lnTo>
                      <a:lnTo>
                        <a:pt x="14" y="56"/>
                      </a:lnTo>
                      <a:lnTo>
                        <a:pt x="13" y="56"/>
                      </a:lnTo>
                      <a:lnTo>
                        <a:pt x="11" y="54"/>
                      </a:lnTo>
                      <a:lnTo>
                        <a:pt x="11" y="53"/>
                      </a:lnTo>
                      <a:lnTo>
                        <a:pt x="9" y="53"/>
                      </a:lnTo>
                      <a:lnTo>
                        <a:pt x="11" y="51"/>
                      </a:lnTo>
                      <a:lnTo>
                        <a:pt x="9" y="51"/>
                      </a:lnTo>
                      <a:lnTo>
                        <a:pt x="9" y="50"/>
                      </a:lnTo>
                      <a:lnTo>
                        <a:pt x="11" y="48"/>
                      </a:lnTo>
                      <a:lnTo>
                        <a:pt x="9" y="48"/>
                      </a:lnTo>
                      <a:lnTo>
                        <a:pt x="9" y="50"/>
                      </a:lnTo>
                      <a:lnTo>
                        <a:pt x="8" y="47"/>
                      </a:lnTo>
                      <a:lnTo>
                        <a:pt x="5" y="44"/>
                      </a:lnTo>
                      <a:lnTo>
                        <a:pt x="3" y="40"/>
                      </a:lnTo>
                      <a:lnTo>
                        <a:pt x="3" y="33"/>
                      </a:lnTo>
                      <a:lnTo>
                        <a:pt x="0" y="33"/>
                      </a:lnTo>
                      <a:lnTo>
                        <a:pt x="0" y="23"/>
                      </a:lnTo>
                      <a:lnTo>
                        <a:pt x="2" y="23"/>
                      </a:lnTo>
                      <a:lnTo>
                        <a:pt x="2" y="20"/>
                      </a:lnTo>
                      <a:lnTo>
                        <a:pt x="5" y="17"/>
                      </a:lnTo>
                      <a:lnTo>
                        <a:pt x="5" y="16"/>
                      </a:lnTo>
                      <a:lnTo>
                        <a:pt x="6" y="16"/>
                      </a:lnTo>
                      <a:lnTo>
                        <a:pt x="5" y="14"/>
                      </a:lnTo>
                      <a:lnTo>
                        <a:pt x="5" y="12"/>
                      </a:lnTo>
                      <a:lnTo>
                        <a:pt x="6" y="12"/>
                      </a:lnTo>
                      <a:lnTo>
                        <a:pt x="5" y="11"/>
                      </a:lnTo>
                      <a:lnTo>
                        <a:pt x="6" y="11"/>
                      </a:lnTo>
                      <a:lnTo>
                        <a:pt x="6" y="9"/>
                      </a:lnTo>
                      <a:lnTo>
                        <a:pt x="8" y="9"/>
                      </a:lnTo>
                      <a:lnTo>
                        <a:pt x="6" y="8"/>
                      </a:lnTo>
                      <a:lnTo>
                        <a:pt x="8" y="8"/>
                      </a:lnTo>
                      <a:lnTo>
                        <a:pt x="8" y="6"/>
                      </a:lnTo>
                      <a:lnTo>
                        <a:pt x="9" y="6"/>
                      </a:lnTo>
                      <a:lnTo>
                        <a:pt x="9" y="3"/>
                      </a:lnTo>
                      <a:lnTo>
                        <a:pt x="11" y="2"/>
                      </a:lnTo>
                      <a:lnTo>
                        <a:pt x="13" y="2"/>
                      </a:lnTo>
                      <a:lnTo>
                        <a:pt x="16"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grpSp>
          <p:grpSp>
            <p:nvGrpSpPr>
              <p:cNvPr id="25" name="Group 24">
                <a:extLst>
                  <a:ext uri="{FF2B5EF4-FFF2-40B4-BE49-F238E27FC236}">
                    <a16:creationId xmlns:a16="http://schemas.microsoft.com/office/drawing/2014/main" id="{49955CAC-23A1-4D17-826E-9DFCBC3FDA71}"/>
                  </a:ext>
                </a:extLst>
              </p:cNvPr>
              <p:cNvGrpSpPr/>
              <p:nvPr/>
            </p:nvGrpSpPr>
            <p:grpSpPr>
              <a:xfrm>
                <a:off x="2178050" y="4683126"/>
                <a:ext cx="4560888" cy="290513"/>
                <a:chOff x="2178050" y="4683126"/>
                <a:chExt cx="4560888" cy="290513"/>
              </a:xfrm>
            </p:grpSpPr>
            <p:sp>
              <p:nvSpPr>
                <p:cNvPr id="26" name="Freeform 116">
                  <a:extLst>
                    <a:ext uri="{FF2B5EF4-FFF2-40B4-BE49-F238E27FC236}">
                      <a16:creationId xmlns:a16="http://schemas.microsoft.com/office/drawing/2014/main" id="{33CD87FB-D9A2-4676-99B1-BDE8AD01B6E7}"/>
                    </a:ext>
                  </a:extLst>
                </p:cNvPr>
                <p:cNvSpPr>
                  <a:spLocks noEditPoints="1"/>
                </p:cNvSpPr>
                <p:nvPr/>
              </p:nvSpPr>
              <p:spPr bwMode="auto">
                <a:xfrm>
                  <a:off x="2178050" y="4781551"/>
                  <a:ext cx="4248150" cy="68263"/>
                </a:xfrm>
                <a:custGeom>
                  <a:avLst/>
                  <a:gdLst/>
                  <a:ahLst/>
                  <a:cxnLst>
                    <a:cxn ang="0">
                      <a:pos x="1691" y="36"/>
                    </a:cxn>
                    <a:cxn ang="0">
                      <a:pos x="1768" y="31"/>
                    </a:cxn>
                    <a:cxn ang="0">
                      <a:pos x="2241" y="31"/>
                    </a:cxn>
                    <a:cxn ang="0">
                      <a:pos x="459" y="2"/>
                    </a:cxn>
                    <a:cxn ang="0">
                      <a:pos x="583" y="3"/>
                    </a:cxn>
                    <a:cxn ang="0">
                      <a:pos x="755" y="3"/>
                    </a:cxn>
                    <a:cxn ang="0">
                      <a:pos x="902" y="3"/>
                    </a:cxn>
                    <a:cxn ang="0">
                      <a:pos x="1083" y="5"/>
                    </a:cxn>
                    <a:cxn ang="0">
                      <a:pos x="1136" y="3"/>
                    </a:cxn>
                    <a:cxn ang="0">
                      <a:pos x="1182" y="5"/>
                    </a:cxn>
                    <a:cxn ang="0">
                      <a:pos x="1240" y="3"/>
                    </a:cxn>
                    <a:cxn ang="0">
                      <a:pos x="1376" y="2"/>
                    </a:cxn>
                    <a:cxn ang="0">
                      <a:pos x="1554" y="5"/>
                    </a:cxn>
                    <a:cxn ang="0">
                      <a:pos x="1622" y="5"/>
                    </a:cxn>
                    <a:cxn ang="0">
                      <a:pos x="1776" y="8"/>
                    </a:cxn>
                    <a:cxn ang="0">
                      <a:pos x="1830" y="8"/>
                    </a:cxn>
                    <a:cxn ang="0">
                      <a:pos x="1979" y="9"/>
                    </a:cxn>
                    <a:cxn ang="0">
                      <a:pos x="2066" y="8"/>
                    </a:cxn>
                    <a:cxn ang="0">
                      <a:pos x="2151" y="11"/>
                    </a:cxn>
                    <a:cxn ang="0">
                      <a:pos x="2228" y="12"/>
                    </a:cxn>
                    <a:cxn ang="0">
                      <a:pos x="2318" y="14"/>
                    </a:cxn>
                    <a:cxn ang="0">
                      <a:pos x="2407" y="16"/>
                    </a:cxn>
                    <a:cxn ang="0">
                      <a:pos x="2462" y="16"/>
                    </a:cxn>
                    <a:cxn ang="0">
                      <a:pos x="2551" y="19"/>
                    </a:cxn>
                    <a:cxn ang="0">
                      <a:pos x="2613" y="22"/>
                    </a:cxn>
                    <a:cxn ang="0">
                      <a:pos x="2631" y="28"/>
                    </a:cxn>
                    <a:cxn ang="0">
                      <a:pos x="2653" y="29"/>
                    </a:cxn>
                    <a:cxn ang="0">
                      <a:pos x="2605" y="33"/>
                    </a:cxn>
                    <a:cxn ang="0">
                      <a:pos x="2571" y="31"/>
                    </a:cxn>
                    <a:cxn ang="0">
                      <a:pos x="2506" y="28"/>
                    </a:cxn>
                    <a:cxn ang="0">
                      <a:pos x="2479" y="29"/>
                    </a:cxn>
                    <a:cxn ang="0">
                      <a:pos x="2453" y="29"/>
                    </a:cxn>
                    <a:cxn ang="0">
                      <a:pos x="2424" y="34"/>
                    </a:cxn>
                    <a:cxn ang="0">
                      <a:pos x="2416" y="31"/>
                    </a:cxn>
                    <a:cxn ang="0">
                      <a:pos x="2394" y="28"/>
                    </a:cxn>
                    <a:cxn ang="0">
                      <a:pos x="2360" y="31"/>
                    </a:cxn>
                    <a:cxn ang="0">
                      <a:pos x="2301" y="33"/>
                    </a:cxn>
                    <a:cxn ang="0">
                      <a:pos x="2242" y="28"/>
                    </a:cxn>
                    <a:cxn ang="0">
                      <a:pos x="2194" y="31"/>
                    </a:cxn>
                    <a:cxn ang="0">
                      <a:pos x="2156" y="28"/>
                    </a:cxn>
                    <a:cxn ang="0">
                      <a:pos x="2097" y="36"/>
                    </a:cxn>
                    <a:cxn ang="0">
                      <a:pos x="2066" y="31"/>
                    </a:cxn>
                    <a:cxn ang="0">
                      <a:pos x="1999" y="31"/>
                    </a:cxn>
                    <a:cxn ang="0">
                      <a:pos x="1973" y="31"/>
                    </a:cxn>
                    <a:cxn ang="0">
                      <a:pos x="1867" y="36"/>
                    </a:cxn>
                    <a:cxn ang="0">
                      <a:pos x="1827" y="34"/>
                    </a:cxn>
                    <a:cxn ang="0">
                      <a:pos x="1796" y="31"/>
                    </a:cxn>
                    <a:cxn ang="0">
                      <a:pos x="1746" y="34"/>
                    </a:cxn>
                    <a:cxn ang="0">
                      <a:pos x="1638" y="36"/>
                    </a:cxn>
                    <a:cxn ang="0">
                      <a:pos x="1547" y="43"/>
                    </a:cxn>
                    <a:cxn ang="0">
                      <a:pos x="1466" y="42"/>
                    </a:cxn>
                    <a:cxn ang="0">
                      <a:pos x="1266" y="42"/>
                    </a:cxn>
                    <a:cxn ang="0">
                      <a:pos x="1150" y="40"/>
                    </a:cxn>
                    <a:cxn ang="0">
                      <a:pos x="1065" y="39"/>
                    </a:cxn>
                    <a:cxn ang="0">
                      <a:pos x="810" y="42"/>
                    </a:cxn>
                    <a:cxn ang="0">
                      <a:pos x="367" y="37"/>
                    </a:cxn>
                    <a:cxn ang="0">
                      <a:pos x="248" y="37"/>
                    </a:cxn>
                    <a:cxn ang="0">
                      <a:pos x="129" y="23"/>
                    </a:cxn>
                    <a:cxn ang="0">
                      <a:pos x="59" y="20"/>
                    </a:cxn>
                    <a:cxn ang="0">
                      <a:pos x="11" y="17"/>
                    </a:cxn>
                    <a:cxn ang="0">
                      <a:pos x="43" y="6"/>
                    </a:cxn>
                  </a:cxnLst>
                  <a:rect l="0" t="0" r="r" b="b"/>
                  <a:pathLst>
                    <a:path w="2676" h="43">
                      <a:moveTo>
                        <a:pt x="1475" y="42"/>
                      </a:moveTo>
                      <a:lnTo>
                        <a:pt x="1474" y="42"/>
                      </a:lnTo>
                      <a:lnTo>
                        <a:pt x="1475" y="42"/>
                      </a:lnTo>
                      <a:close/>
                      <a:moveTo>
                        <a:pt x="1590" y="37"/>
                      </a:moveTo>
                      <a:lnTo>
                        <a:pt x="1591" y="37"/>
                      </a:lnTo>
                      <a:lnTo>
                        <a:pt x="1593" y="39"/>
                      </a:lnTo>
                      <a:lnTo>
                        <a:pt x="1588" y="39"/>
                      </a:lnTo>
                      <a:lnTo>
                        <a:pt x="1590" y="37"/>
                      </a:lnTo>
                      <a:close/>
                      <a:moveTo>
                        <a:pt x="1691" y="36"/>
                      </a:moveTo>
                      <a:lnTo>
                        <a:pt x="1692" y="36"/>
                      </a:lnTo>
                      <a:lnTo>
                        <a:pt x="1691" y="37"/>
                      </a:lnTo>
                      <a:lnTo>
                        <a:pt x="1691" y="36"/>
                      </a:lnTo>
                      <a:close/>
                      <a:moveTo>
                        <a:pt x="2655" y="31"/>
                      </a:moveTo>
                      <a:lnTo>
                        <a:pt x="2665" y="31"/>
                      </a:lnTo>
                      <a:lnTo>
                        <a:pt x="2662" y="33"/>
                      </a:lnTo>
                      <a:lnTo>
                        <a:pt x="2655" y="33"/>
                      </a:lnTo>
                      <a:lnTo>
                        <a:pt x="2655" y="31"/>
                      </a:lnTo>
                      <a:close/>
                      <a:moveTo>
                        <a:pt x="1977" y="31"/>
                      </a:moveTo>
                      <a:lnTo>
                        <a:pt x="1979" y="31"/>
                      </a:lnTo>
                      <a:lnTo>
                        <a:pt x="1980" y="33"/>
                      </a:lnTo>
                      <a:lnTo>
                        <a:pt x="1976" y="33"/>
                      </a:lnTo>
                      <a:lnTo>
                        <a:pt x="1977" y="31"/>
                      </a:lnTo>
                      <a:close/>
                      <a:moveTo>
                        <a:pt x="1763" y="31"/>
                      </a:moveTo>
                      <a:lnTo>
                        <a:pt x="1768" y="31"/>
                      </a:lnTo>
                      <a:lnTo>
                        <a:pt x="1767" y="33"/>
                      </a:lnTo>
                      <a:lnTo>
                        <a:pt x="1770" y="33"/>
                      </a:lnTo>
                      <a:lnTo>
                        <a:pt x="1770" y="34"/>
                      </a:lnTo>
                      <a:lnTo>
                        <a:pt x="1762" y="34"/>
                      </a:lnTo>
                      <a:lnTo>
                        <a:pt x="1760" y="36"/>
                      </a:lnTo>
                      <a:lnTo>
                        <a:pt x="1751" y="36"/>
                      </a:lnTo>
                      <a:lnTo>
                        <a:pt x="1756" y="34"/>
                      </a:lnTo>
                      <a:lnTo>
                        <a:pt x="1759" y="34"/>
                      </a:lnTo>
                      <a:lnTo>
                        <a:pt x="1760" y="33"/>
                      </a:lnTo>
                      <a:lnTo>
                        <a:pt x="1763" y="31"/>
                      </a:lnTo>
                      <a:close/>
                      <a:moveTo>
                        <a:pt x="2239" y="31"/>
                      </a:moveTo>
                      <a:lnTo>
                        <a:pt x="2241" y="31"/>
                      </a:lnTo>
                      <a:lnTo>
                        <a:pt x="2239" y="31"/>
                      </a:lnTo>
                      <a:close/>
                      <a:moveTo>
                        <a:pt x="2483" y="16"/>
                      </a:moveTo>
                      <a:lnTo>
                        <a:pt x="2479" y="17"/>
                      </a:lnTo>
                      <a:lnTo>
                        <a:pt x="2476" y="17"/>
                      </a:lnTo>
                      <a:lnTo>
                        <a:pt x="2483" y="16"/>
                      </a:lnTo>
                      <a:close/>
                      <a:moveTo>
                        <a:pt x="1970" y="8"/>
                      </a:moveTo>
                      <a:lnTo>
                        <a:pt x="1977" y="8"/>
                      </a:lnTo>
                      <a:lnTo>
                        <a:pt x="1970" y="9"/>
                      </a:lnTo>
                      <a:lnTo>
                        <a:pt x="1970" y="8"/>
                      </a:lnTo>
                      <a:close/>
                      <a:moveTo>
                        <a:pt x="251" y="0"/>
                      </a:moveTo>
                      <a:lnTo>
                        <a:pt x="426" y="0"/>
                      </a:lnTo>
                      <a:lnTo>
                        <a:pt x="459" y="2"/>
                      </a:lnTo>
                      <a:lnTo>
                        <a:pt x="510" y="2"/>
                      </a:lnTo>
                      <a:lnTo>
                        <a:pt x="513" y="3"/>
                      </a:lnTo>
                      <a:lnTo>
                        <a:pt x="521" y="3"/>
                      </a:lnTo>
                      <a:lnTo>
                        <a:pt x="522" y="2"/>
                      </a:lnTo>
                      <a:lnTo>
                        <a:pt x="522" y="3"/>
                      </a:lnTo>
                      <a:lnTo>
                        <a:pt x="524" y="3"/>
                      </a:lnTo>
                      <a:lnTo>
                        <a:pt x="527" y="5"/>
                      </a:lnTo>
                      <a:lnTo>
                        <a:pt x="536" y="5"/>
                      </a:lnTo>
                      <a:lnTo>
                        <a:pt x="545" y="3"/>
                      </a:lnTo>
                      <a:lnTo>
                        <a:pt x="570" y="3"/>
                      </a:lnTo>
                      <a:lnTo>
                        <a:pt x="575" y="2"/>
                      </a:lnTo>
                      <a:lnTo>
                        <a:pt x="583" y="3"/>
                      </a:lnTo>
                      <a:lnTo>
                        <a:pt x="666" y="3"/>
                      </a:lnTo>
                      <a:lnTo>
                        <a:pt x="693" y="2"/>
                      </a:lnTo>
                      <a:lnTo>
                        <a:pt x="699" y="3"/>
                      </a:lnTo>
                      <a:lnTo>
                        <a:pt x="728" y="3"/>
                      </a:lnTo>
                      <a:lnTo>
                        <a:pt x="728" y="5"/>
                      </a:lnTo>
                      <a:lnTo>
                        <a:pt x="736" y="3"/>
                      </a:lnTo>
                      <a:lnTo>
                        <a:pt x="738" y="5"/>
                      </a:lnTo>
                      <a:lnTo>
                        <a:pt x="747" y="5"/>
                      </a:lnTo>
                      <a:lnTo>
                        <a:pt x="748" y="3"/>
                      </a:lnTo>
                      <a:lnTo>
                        <a:pt x="748" y="5"/>
                      </a:lnTo>
                      <a:lnTo>
                        <a:pt x="752" y="5"/>
                      </a:lnTo>
                      <a:lnTo>
                        <a:pt x="755" y="3"/>
                      </a:lnTo>
                      <a:lnTo>
                        <a:pt x="758" y="3"/>
                      </a:lnTo>
                      <a:lnTo>
                        <a:pt x="758" y="5"/>
                      </a:lnTo>
                      <a:lnTo>
                        <a:pt x="798" y="2"/>
                      </a:lnTo>
                      <a:lnTo>
                        <a:pt x="796" y="3"/>
                      </a:lnTo>
                      <a:lnTo>
                        <a:pt x="803" y="2"/>
                      </a:lnTo>
                      <a:lnTo>
                        <a:pt x="807" y="3"/>
                      </a:lnTo>
                      <a:lnTo>
                        <a:pt x="814" y="5"/>
                      </a:lnTo>
                      <a:lnTo>
                        <a:pt x="821" y="3"/>
                      </a:lnTo>
                      <a:lnTo>
                        <a:pt x="858" y="3"/>
                      </a:lnTo>
                      <a:lnTo>
                        <a:pt x="891" y="5"/>
                      </a:lnTo>
                      <a:lnTo>
                        <a:pt x="897" y="5"/>
                      </a:lnTo>
                      <a:lnTo>
                        <a:pt x="902" y="3"/>
                      </a:lnTo>
                      <a:lnTo>
                        <a:pt x="933" y="3"/>
                      </a:lnTo>
                      <a:lnTo>
                        <a:pt x="959" y="2"/>
                      </a:lnTo>
                      <a:lnTo>
                        <a:pt x="995" y="3"/>
                      </a:lnTo>
                      <a:lnTo>
                        <a:pt x="1032" y="5"/>
                      </a:lnTo>
                      <a:lnTo>
                        <a:pt x="1068" y="6"/>
                      </a:lnTo>
                      <a:lnTo>
                        <a:pt x="1071" y="3"/>
                      </a:lnTo>
                      <a:lnTo>
                        <a:pt x="1072" y="5"/>
                      </a:lnTo>
                      <a:lnTo>
                        <a:pt x="1074" y="5"/>
                      </a:lnTo>
                      <a:lnTo>
                        <a:pt x="1077" y="6"/>
                      </a:lnTo>
                      <a:lnTo>
                        <a:pt x="1080" y="6"/>
                      </a:lnTo>
                      <a:lnTo>
                        <a:pt x="1082" y="5"/>
                      </a:lnTo>
                      <a:lnTo>
                        <a:pt x="1083" y="5"/>
                      </a:lnTo>
                      <a:lnTo>
                        <a:pt x="1083" y="3"/>
                      </a:lnTo>
                      <a:lnTo>
                        <a:pt x="1085" y="3"/>
                      </a:lnTo>
                      <a:lnTo>
                        <a:pt x="1091" y="5"/>
                      </a:lnTo>
                      <a:lnTo>
                        <a:pt x="1096" y="3"/>
                      </a:lnTo>
                      <a:lnTo>
                        <a:pt x="1103" y="5"/>
                      </a:lnTo>
                      <a:lnTo>
                        <a:pt x="1111" y="5"/>
                      </a:lnTo>
                      <a:lnTo>
                        <a:pt x="1117" y="3"/>
                      </a:lnTo>
                      <a:lnTo>
                        <a:pt x="1119" y="3"/>
                      </a:lnTo>
                      <a:lnTo>
                        <a:pt x="1123" y="5"/>
                      </a:lnTo>
                      <a:lnTo>
                        <a:pt x="1128" y="5"/>
                      </a:lnTo>
                      <a:lnTo>
                        <a:pt x="1131" y="3"/>
                      </a:lnTo>
                      <a:lnTo>
                        <a:pt x="1136" y="3"/>
                      </a:lnTo>
                      <a:lnTo>
                        <a:pt x="1136" y="6"/>
                      </a:lnTo>
                      <a:lnTo>
                        <a:pt x="1141" y="6"/>
                      </a:lnTo>
                      <a:lnTo>
                        <a:pt x="1141" y="5"/>
                      </a:lnTo>
                      <a:lnTo>
                        <a:pt x="1142" y="5"/>
                      </a:lnTo>
                      <a:lnTo>
                        <a:pt x="1145" y="3"/>
                      </a:lnTo>
                      <a:lnTo>
                        <a:pt x="1154" y="3"/>
                      </a:lnTo>
                      <a:lnTo>
                        <a:pt x="1159" y="5"/>
                      </a:lnTo>
                      <a:lnTo>
                        <a:pt x="1167" y="5"/>
                      </a:lnTo>
                      <a:lnTo>
                        <a:pt x="1170" y="6"/>
                      </a:lnTo>
                      <a:lnTo>
                        <a:pt x="1175" y="6"/>
                      </a:lnTo>
                      <a:lnTo>
                        <a:pt x="1179" y="5"/>
                      </a:lnTo>
                      <a:lnTo>
                        <a:pt x="1182" y="5"/>
                      </a:lnTo>
                      <a:lnTo>
                        <a:pt x="1181" y="3"/>
                      </a:lnTo>
                      <a:lnTo>
                        <a:pt x="1184" y="3"/>
                      </a:lnTo>
                      <a:lnTo>
                        <a:pt x="1185" y="5"/>
                      </a:lnTo>
                      <a:lnTo>
                        <a:pt x="1184" y="6"/>
                      </a:lnTo>
                      <a:lnTo>
                        <a:pt x="1190" y="6"/>
                      </a:lnTo>
                      <a:lnTo>
                        <a:pt x="1193" y="5"/>
                      </a:lnTo>
                      <a:lnTo>
                        <a:pt x="1196" y="5"/>
                      </a:lnTo>
                      <a:lnTo>
                        <a:pt x="1192" y="3"/>
                      </a:lnTo>
                      <a:lnTo>
                        <a:pt x="1221" y="5"/>
                      </a:lnTo>
                      <a:lnTo>
                        <a:pt x="1227" y="5"/>
                      </a:lnTo>
                      <a:lnTo>
                        <a:pt x="1230" y="3"/>
                      </a:lnTo>
                      <a:lnTo>
                        <a:pt x="1240" y="3"/>
                      </a:lnTo>
                      <a:lnTo>
                        <a:pt x="1244" y="5"/>
                      </a:lnTo>
                      <a:lnTo>
                        <a:pt x="1247" y="5"/>
                      </a:lnTo>
                      <a:lnTo>
                        <a:pt x="1255" y="3"/>
                      </a:lnTo>
                      <a:lnTo>
                        <a:pt x="1258" y="5"/>
                      </a:lnTo>
                      <a:lnTo>
                        <a:pt x="1271" y="5"/>
                      </a:lnTo>
                      <a:lnTo>
                        <a:pt x="1266" y="3"/>
                      </a:lnTo>
                      <a:lnTo>
                        <a:pt x="1278" y="3"/>
                      </a:lnTo>
                      <a:lnTo>
                        <a:pt x="1278" y="5"/>
                      </a:lnTo>
                      <a:lnTo>
                        <a:pt x="1331" y="3"/>
                      </a:lnTo>
                      <a:lnTo>
                        <a:pt x="1344" y="3"/>
                      </a:lnTo>
                      <a:lnTo>
                        <a:pt x="1354" y="2"/>
                      </a:lnTo>
                      <a:lnTo>
                        <a:pt x="1376" y="2"/>
                      </a:lnTo>
                      <a:lnTo>
                        <a:pt x="1401" y="3"/>
                      </a:lnTo>
                      <a:lnTo>
                        <a:pt x="1426" y="3"/>
                      </a:lnTo>
                      <a:lnTo>
                        <a:pt x="1429" y="2"/>
                      </a:lnTo>
                      <a:lnTo>
                        <a:pt x="1430" y="3"/>
                      </a:lnTo>
                      <a:lnTo>
                        <a:pt x="1492" y="6"/>
                      </a:lnTo>
                      <a:lnTo>
                        <a:pt x="1492" y="5"/>
                      </a:lnTo>
                      <a:lnTo>
                        <a:pt x="1502" y="5"/>
                      </a:lnTo>
                      <a:lnTo>
                        <a:pt x="1503" y="6"/>
                      </a:lnTo>
                      <a:lnTo>
                        <a:pt x="1540" y="3"/>
                      </a:lnTo>
                      <a:lnTo>
                        <a:pt x="1542" y="3"/>
                      </a:lnTo>
                      <a:lnTo>
                        <a:pt x="1543" y="5"/>
                      </a:lnTo>
                      <a:lnTo>
                        <a:pt x="1554" y="5"/>
                      </a:lnTo>
                      <a:lnTo>
                        <a:pt x="1557" y="3"/>
                      </a:lnTo>
                      <a:lnTo>
                        <a:pt x="1560" y="3"/>
                      </a:lnTo>
                      <a:lnTo>
                        <a:pt x="1564" y="5"/>
                      </a:lnTo>
                      <a:lnTo>
                        <a:pt x="1582" y="5"/>
                      </a:lnTo>
                      <a:lnTo>
                        <a:pt x="1585" y="3"/>
                      </a:lnTo>
                      <a:lnTo>
                        <a:pt x="1588" y="3"/>
                      </a:lnTo>
                      <a:lnTo>
                        <a:pt x="1588" y="5"/>
                      </a:lnTo>
                      <a:lnTo>
                        <a:pt x="1612" y="5"/>
                      </a:lnTo>
                      <a:lnTo>
                        <a:pt x="1612" y="6"/>
                      </a:lnTo>
                      <a:lnTo>
                        <a:pt x="1618" y="6"/>
                      </a:lnTo>
                      <a:lnTo>
                        <a:pt x="1619" y="5"/>
                      </a:lnTo>
                      <a:lnTo>
                        <a:pt x="1622" y="5"/>
                      </a:lnTo>
                      <a:lnTo>
                        <a:pt x="1626" y="3"/>
                      </a:lnTo>
                      <a:lnTo>
                        <a:pt x="1646" y="3"/>
                      </a:lnTo>
                      <a:lnTo>
                        <a:pt x="1644" y="5"/>
                      </a:lnTo>
                      <a:lnTo>
                        <a:pt x="1715" y="5"/>
                      </a:lnTo>
                      <a:lnTo>
                        <a:pt x="1715" y="6"/>
                      </a:lnTo>
                      <a:lnTo>
                        <a:pt x="1731" y="3"/>
                      </a:lnTo>
                      <a:lnTo>
                        <a:pt x="1729" y="5"/>
                      </a:lnTo>
                      <a:lnTo>
                        <a:pt x="1737" y="5"/>
                      </a:lnTo>
                      <a:lnTo>
                        <a:pt x="1737" y="6"/>
                      </a:lnTo>
                      <a:lnTo>
                        <a:pt x="1750" y="5"/>
                      </a:lnTo>
                      <a:lnTo>
                        <a:pt x="1762" y="6"/>
                      </a:lnTo>
                      <a:lnTo>
                        <a:pt x="1776" y="8"/>
                      </a:lnTo>
                      <a:lnTo>
                        <a:pt x="1781" y="9"/>
                      </a:lnTo>
                      <a:lnTo>
                        <a:pt x="1788" y="9"/>
                      </a:lnTo>
                      <a:lnTo>
                        <a:pt x="1790" y="8"/>
                      </a:lnTo>
                      <a:lnTo>
                        <a:pt x="1791" y="8"/>
                      </a:lnTo>
                      <a:lnTo>
                        <a:pt x="1794" y="6"/>
                      </a:lnTo>
                      <a:lnTo>
                        <a:pt x="1799" y="6"/>
                      </a:lnTo>
                      <a:lnTo>
                        <a:pt x="1794" y="8"/>
                      </a:lnTo>
                      <a:lnTo>
                        <a:pt x="1804" y="8"/>
                      </a:lnTo>
                      <a:lnTo>
                        <a:pt x="1805" y="9"/>
                      </a:lnTo>
                      <a:lnTo>
                        <a:pt x="1813" y="9"/>
                      </a:lnTo>
                      <a:lnTo>
                        <a:pt x="1813" y="8"/>
                      </a:lnTo>
                      <a:lnTo>
                        <a:pt x="1830" y="8"/>
                      </a:lnTo>
                      <a:lnTo>
                        <a:pt x="1832" y="9"/>
                      </a:lnTo>
                      <a:lnTo>
                        <a:pt x="1853" y="8"/>
                      </a:lnTo>
                      <a:lnTo>
                        <a:pt x="1889" y="8"/>
                      </a:lnTo>
                      <a:lnTo>
                        <a:pt x="1889" y="6"/>
                      </a:lnTo>
                      <a:lnTo>
                        <a:pt x="1894" y="6"/>
                      </a:lnTo>
                      <a:lnTo>
                        <a:pt x="1897" y="8"/>
                      </a:lnTo>
                      <a:lnTo>
                        <a:pt x="1912" y="8"/>
                      </a:lnTo>
                      <a:lnTo>
                        <a:pt x="1912" y="9"/>
                      </a:lnTo>
                      <a:lnTo>
                        <a:pt x="1939" y="9"/>
                      </a:lnTo>
                      <a:lnTo>
                        <a:pt x="1939" y="8"/>
                      </a:lnTo>
                      <a:lnTo>
                        <a:pt x="1949" y="9"/>
                      </a:lnTo>
                      <a:lnTo>
                        <a:pt x="1979" y="9"/>
                      </a:lnTo>
                      <a:lnTo>
                        <a:pt x="1980" y="8"/>
                      </a:lnTo>
                      <a:lnTo>
                        <a:pt x="1982" y="8"/>
                      </a:lnTo>
                      <a:lnTo>
                        <a:pt x="1985" y="6"/>
                      </a:lnTo>
                      <a:lnTo>
                        <a:pt x="1988" y="6"/>
                      </a:lnTo>
                      <a:lnTo>
                        <a:pt x="1988" y="8"/>
                      </a:lnTo>
                      <a:lnTo>
                        <a:pt x="1985" y="8"/>
                      </a:lnTo>
                      <a:lnTo>
                        <a:pt x="1985" y="9"/>
                      </a:lnTo>
                      <a:lnTo>
                        <a:pt x="1987" y="9"/>
                      </a:lnTo>
                      <a:lnTo>
                        <a:pt x="1997" y="8"/>
                      </a:lnTo>
                      <a:lnTo>
                        <a:pt x="1996" y="9"/>
                      </a:lnTo>
                      <a:lnTo>
                        <a:pt x="2067" y="9"/>
                      </a:lnTo>
                      <a:lnTo>
                        <a:pt x="2066" y="8"/>
                      </a:lnTo>
                      <a:lnTo>
                        <a:pt x="2072" y="8"/>
                      </a:lnTo>
                      <a:lnTo>
                        <a:pt x="2078" y="9"/>
                      </a:lnTo>
                      <a:lnTo>
                        <a:pt x="2090" y="9"/>
                      </a:lnTo>
                      <a:lnTo>
                        <a:pt x="2094" y="11"/>
                      </a:lnTo>
                      <a:lnTo>
                        <a:pt x="2098" y="9"/>
                      </a:lnTo>
                      <a:lnTo>
                        <a:pt x="2098" y="11"/>
                      </a:lnTo>
                      <a:lnTo>
                        <a:pt x="2103" y="9"/>
                      </a:lnTo>
                      <a:lnTo>
                        <a:pt x="2103" y="11"/>
                      </a:lnTo>
                      <a:lnTo>
                        <a:pt x="2108" y="9"/>
                      </a:lnTo>
                      <a:lnTo>
                        <a:pt x="2112" y="9"/>
                      </a:lnTo>
                      <a:lnTo>
                        <a:pt x="2115" y="11"/>
                      </a:lnTo>
                      <a:lnTo>
                        <a:pt x="2151" y="11"/>
                      </a:lnTo>
                      <a:lnTo>
                        <a:pt x="2149" y="12"/>
                      </a:lnTo>
                      <a:lnTo>
                        <a:pt x="2162" y="12"/>
                      </a:lnTo>
                      <a:lnTo>
                        <a:pt x="2160" y="11"/>
                      </a:lnTo>
                      <a:lnTo>
                        <a:pt x="2166" y="12"/>
                      </a:lnTo>
                      <a:lnTo>
                        <a:pt x="2191" y="12"/>
                      </a:lnTo>
                      <a:lnTo>
                        <a:pt x="2194" y="14"/>
                      </a:lnTo>
                      <a:lnTo>
                        <a:pt x="2219" y="14"/>
                      </a:lnTo>
                      <a:lnTo>
                        <a:pt x="2221" y="12"/>
                      </a:lnTo>
                      <a:lnTo>
                        <a:pt x="2222" y="12"/>
                      </a:lnTo>
                      <a:lnTo>
                        <a:pt x="2224" y="14"/>
                      </a:lnTo>
                      <a:lnTo>
                        <a:pt x="2230" y="14"/>
                      </a:lnTo>
                      <a:lnTo>
                        <a:pt x="2228" y="12"/>
                      </a:lnTo>
                      <a:lnTo>
                        <a:pt x="2236" y="12"/>
                      </a:lnTo>
                      <a:lnTo>
                        <a:pt x="2239" y="14"/>
                      </a:lnTo>
                      <a:lnTo>
                        <a:pt x="2253" y="14"/>
                      </a:lnTo>
                      <a:lnTo>
                        <a:pt x="2249" y="12"/>
                      </a:lnTo>
                      <a:lnTo>
                        <a:pt x="2272" y="12"/>
                      </a:lnTo>
                      <a:lnTo>
                        <a:pt x="2272" y="14"/>
                      </a:lnTo>
                      <a:lnTo>
                        <a:pt x="2273" y="14"/>
                      </a:lnTo>
                      <a:lnTo>
                        <a:pt x="2284" y="16"/>
                      </a:lnTo>
                      <a:lnTo>
                        <a:pt x="2293" y="14"/>
                      </a:lnTo>
                      <a:lnTo>
                        <a:pt x="2304" y="16"/>
                      </a:lnTo>
                      <a:lnTo>
                        <a:pt x="2304" y="14"/>
                      </a:lnTo>
                      <a:lnTo>
                        <a:pt x="2318" y="14"/>
                      </a:lnTo>
                      <a:lnTo>
                        <a:pt x="2321" y="16"/>
                      </a:lnTo>
                      <a:lnTo>
                        <a:pt x="2334" y="16"/>
                      </a:lnTo>
                      <a:lnTo>
                        <a:pt x="2335" y="14"/>
                      </a:lnTo>
                      <a:lnTo>
                        <a:pt x="2351" y="14"/>
                      </a:lnTo>
                      <a:lnTo>
                        <a:pt x="2354" y="16"/>
                      </a:lnTo>
                      <a:lnTo>
                        <a:pt x="2355" y="16"/>
                      </a:lnTo>
                      <a:lnTo>
                        <a:pt x="2357" y="17"/>
                      </a:lnTo>
                      <a:lnTo>
                        <a:pt x="2373" y="16"/>
                      </a:lnTo>
                      <a:lnTo>
                        <a:pt x="2388" y="16"/>
                      </a:lnTo>
                      <a:lnTo>
                        <a:pt x="2385" y="17"/>
                      </a:lnTo>
                      <a:lnTo>
                        <a:pt x="2396" y="17"/>
                      </a:lnTo>
                      <a:lnTo>
                        <a:pt x="2407" y="16"/>
                      </a:lnTo>
                      <a:lnTo>
                        <a:pt x="2419" y="17"/>
                      </a:lnTo>
                      <a:lnTo>
                        <a:pt x="2417" y="16"/>
                      </a:lnTo>
                      <a:lnTo>
                        <a:pt x="2421" y="16"/>
                      </a:lnTo>
                      <a:lnTo>
                        <a:pt x="2422" y="17"/>
                      </a:lnTo>
                      <a:lnTo>
                        <a:pt x="2428" y="17"/>
                      </a:lnTo>
                      <a:lnTo>
                        <a:pt x="2427" y="16"/>
                      </a:lnTo>
                      <a:lnTo>
                        <a:pt x="2442" y="16"/>
                      </a:lnTo>
                      <a:lnTo>
                        <a:pt x="2444" y="17"/>
                      </a:lnTo>
                      <a:lnTo>
                        <a:pt x="2456" y="17"/>
                      </a:lnTo>
                      <a:lnTo>
                        <a:pt x="2456" y="16"/>
                      </a:lnTo>
                      <a:lnTo>
                        <a:pt x="2461" y="17"/>
                      </a:lnTo>
                      <a:lnTo>
                        <a:pt x="2462" y="16"/>
                      </a:lnTo>
                      <a:lnTo>
                        <a:pt x="2466" y="16"/>
                      </a:lnTo>
                      <a:lnTo>
                        <a:pt x="2466" y="17"/>
                      </a:lnTo>
                      <a:lnTo>
                        <a:pt x="2476" y="17"/>
                      </a:lnTo>
                      <a:lnTo>
                        <a:pt x="2476" y="19"/>
                      </a:lnTo>
                      <a:lnTo>
                        <a:pt x="2500" y="19"/>
                      </a:lnTo>
                      <a:lnTo>
                        <a:pt x="2500" y="20"/>
                      </a:lnTo>
                      <a:lnTo>
                        <a:pt x="2518" y="20"/>
                      </a:lnTo>
                      <a:lnTo>
                        <a:pt x="2529" y="19"/>
                      </a:lnTo>
                      <a:lnTo>
                        <a:pt x="2529" y="20"/>
                      </a:lnTo>
                      <a:lnTo>
                        <a:pt x="2551" y="20"/>
                      </a:lnTo>
                      <a:lnTo>
                        <a:pt x="2548" y="19"/>
                      </a:lnTo>
                      <a:lnTo>
                        <a:pt x="2551" y="19"/>
                      </a:lnTo>
                      <a:lnTo>
                        <a:pt x="2552" y="20"/>
                      </a:lnTo>
                      <a:lnTo>
                        <a:pt x="2566" y="20"/>
                      </a:lnTo>
                      <a:lnTo>
                        <a:pt x="2566" y="22"/>
                      </a:lnTo>
                      <a:lnTo>
                        <a:pt x="2569" y="22"/>
                      </a:lnTo>
                      <a:lnTo>
                        <a:pt x="2580" y="20"/>
                      </a:lnTo>
                      <a:lnTo>
                        <a:pt x="2579" y="22"/>
                      </a:lnTo>
                      <a:lnTo>
                        <a:pt x="2577" y="22"/>
                      </a:lnTo>
                      <a:lnTo>
                        <a:pt x="2574" y="23"/>
                      </a:lnTo>
                      <a:lnTo>
                        <a:pt x="2588" y="23"/>
                      </a:lnTo>
                      <a:lnTo>
                        <a:pt x="2586" y="25"/>
                      </a:lnTo>
                      <a:lnTo>
                        <a:pt x="2594" y="25"/>
                      </a:lnTo>
                      <a:lnTo>
                        <a:pt x="2613" y="22"/>
                      </a:lnTo>
                      <a:lnTo>
                        <a:pt x="2624" y="23"/>
                      </a:lnTo>
                      <a:lnTo>
                        <a:pt x="2616" y="23"/>
                      </a:lnTo>
                      <a:lnTo>
                        <a:pt x="2616" y="25"/>
                      </a:lnTo>
                      <a:lnTo>
                        <a:pt x="2619" y="25"/>
                      </a:lnTo>
                      <a:lnTo>
                        <a:pt x="2619" y="26"/>
                      </a:lnTo>
                      <a:lnTo>
                        <a:pt x="2620" y="26"/>
                      </a:lnTo>
                      <a:lnTo>
                        <a:pt x="2624" y="23"/>
                      </a:lnTo>
                      <a:lnTo>
                        <a:pt x="2627" y="23"/>
                      </a:lnTo>
                      <a:lnTo>
                        <a:pt x="2628" y="25"/>
                      </a:lnTo>
                      <a:lnTo>
                        <a:pt x="2627" y="26"/>
                      </a:lnTo>
                      <a:lnTo>
                        <a:pt x="2627" y="28"/>
                      </a:lnTo>
                      <a:lnTo>
                        <a:pt x="2631" y="28"/>
                      </a:lnTo>
                      <a:lnTo>
                        <a:pt x="2634" y="26"/>
                      </a:lnTo>
                      <a:lnTo>
                        <a:pt x="2641" y="26"/>
                      </a:lnTo>
                      <a:lnTo>
                        <a:pt x="2639" y="28"/>
                      </a:lnTo>
                      <a:lnTo>
                        <a:pt x="2645" y="28"/>
                      </a:lnTo>
                      <a:lnTo>
                        <a:pt x="2647" y="26"/>
                      </a:lnTo>
                      <a:lnTo>
                        <a:pt x="2658" y="26"/>
                      </a:lnTo>
                      <a:lnTo>
                        <a:pt x="2662" y="28"/>
                      </a:lnTo>
                      <a:lnTo>
                        <a:pt x="2676" y="28"/>
                      </a:lnTo>
                      <a:lnTo>
                        <a:pt x="2673" y="29"/>
                      </a:lnTo>
                      <a:lnTo>
                        <a:pt x="2656" y="29"/>
                      </a:lnTo>
                      <a:lnTo>
                        <a:pt x="2655" y="31"/>
                      </a:lnTo>
                      <a:lnTo>
                        <a:pt x="2653" y="29"/>
                      </a:lnTo>
                      <a:lnTo>
                        <a:pt x="2642" y="29"/>
                      </a:lnTo>
                      <a:lnTo>
                        <a:pt x="2642" y="31"/>
                      </a:lnTo>
                      <a:lnTo>
                        <a:pt x="2641" y="31"/>
                      </a:lnTo>
                      <a:lnTo>
                        <a:pt x="2641" y="33"/>
                      </a:lnTo>
                      <a:lnTo>
                        <a:pt x="2638" y="34"/>
                      </a:lnTo>
                      <a:lnTo>
                        <a:pt x="2630" y="34"/>
                      </a:lnTo>
                      <a:lnTo>
                        <a:pt x="2628" y="33"/>
                      </a:lnTo>
                      <a:lnTo>
                        <a:pt x="2636" y="33"/>
                      </a:lnTo>
                      <a:lnTo>
                        <a:pt x="2636" y="31"/>
                      </a:lnTo>
                      <a:lnTo>
                        <a:pt x="2617" y="31"/>
                      </a:lnTo>
                      <a:lnTo>
                        <a:pt x="2613" y="33"/>
                      </a:lnTo>
                      <a:lnTo>
                        <a:pt x="2605" y="33"/>
                      </a:lnTo>
                      <a:lnTo>
                        <a:pt x="2603" y="31"/>
                      </a:lnTo>
                      <a:lnTo>
                        <a:pt x="2611" y="31"/>
                      </a:lnTo>
                      <a:lnTo>
                        <a:pt x="2611" y="29"/>
                      </a:lnTo>
                      <a:lnTo>
                        <a:pt x="2608" y="29"/>
                      </a:lnTo>
                      <a:lnTo>
                        <a:pt x="2607" y="28"/>
                      </a:lnTo>
                      <a:lnTo>
                        <a:pt x="2602" y="28"/>
                      </a:lnTo>
                      <a:lnTo>
                        <a:pt x="2602" y="26"/>
                      </a:lnTo>
                      <a:lnTo>
                        <a:pt x="2600" y="28"/>
                      </a:lnTo>
                      <a:lnTo>
                        <a:pt x="2594" y="28"/>
                      </a:lnTo>
                      <a:lnTo>
                        <a:pt x="2596" y="29"/>
                      </a:lnTo>
                      <a:lnTo>
                        <a:pt x="2583" y="29"/>
                      </a:lnTo>
                      <a:lnTo>
                        <a:pt x="2571" y="31"/>
                      </a:lnTo>
                      <a:lnTo>
                        <a:pt x="2558" y="31"/>
                      </a:lnTo>
                      <a:lnTo>
                        <a:pt x="2551" y="29"/>
                      </a:lnTo>
                      <a:lnTo>
                        <a:pt x="2551" y="31"/>
                      </a:lnTo>
                      <a:lnTo>
                        <a:pt x="2548" y="31"/>
                      </a:lnTo>
                      <a:lnTo>
                        <a:pt x="2543" y="29"/>
                      </a:lnTo>
                      <a:lnTo>
                        <a:pt x="2526" y="29"/>
                      </a:lnTo>
                      <a:lnTo>
                        <a:pt x="2526" y="28"/>
                      </a:lnTo>
                      <a:lnTo>
                        <a:pt x="2521" y="28"/>
                      </a:lnTo>
                      <a:lnTo>
                        <a:pt x="2520" y="29"/>
                      </a:lnTo>
                      <a:lnTo>
                        <a:pt x="2509" y="29"/>
                      </a:lnTo>
                      <a:lnTo>
                        <a:pt x="2509" y="28"/>
                      </a:lnTo>
                      <a:lnTo>
                        <a:pt x="2506" y="28"/>
                      </a:lnTo>
                      <a:lnTo>
                        <a:pt x="2504" y="29"/>
                      </a:lnTo>
                      <a:lnTo>
                        <a:pt x="2501" y="28"/>
                      </a:lnTo>
                      <a:lnTo>
                        <a:pt x="2492" y="29"/>
                      </a:lnTo>
                      <a:lnTo>
                        <a:pt x="2487" y="29"/>
                      </a:lnTo>
                      <a:lnTo>
                        <a:pt x="2490" y="33"/>
                      </a:lnTo>
                      <a:lnTo>
                        <a:pt x="2489" y="33"/>
                      </a:lnTo>
                      <a:lnTo>
                        <a:pt x="2487" y="34"/>
                      </a:lnTo>
                      <a:lnTo>
                        <a:pt x="2478" y="34"/>
                      </a:lnTo>
                      <a:lnTo>
                        <a:pt x="2479" y="33"/>
                      </a:lnTo>
                      <a:lnTo>
                        <a:pt x="2479" y="31"/>
                      </a:lnTo>
                      <a:lnTo>
                        <a:pt x="2481" y="31"/>
                      </a:lnTo>
                      <a:lnTo>
                        <a:pt x="2479" y="29"/>
                      </a:lnTo>
                      <a:lnTo>
                        <a:pt x="2470" y="29"/>
                      </a:lnTo>
                      <a:lnTo>
                        <a:pt x="2470" y="31"/>
                      </a:lnTo>
                      <a:lnTo>
                        <a:pt x="2473" y="31"/>
                      </a:lnTo>
                      <a:lnTo>
                        <a:pt x="2473" y="33"/>
                      </a:lnTo>
                      <a:lnTo>
                        <a:pt x="2466" y="31"/>
                      </a:lnTo>
                      <a:lnTo>
                        <a:pt x="2469" y="31"/>
                      </a:lnTo>
                      <a:lnTo>
                        <a:pt x="2464" y="29"/>
                      </a:lnTo>
                      <a:lnTo>
                        <a:pt x="2458" y="29"/>
                      </a:lnTo>
                      <a:lnTo>
                        <a:pt x="2459" y="31"/>
                      </a:lnTo>
                      <a:lnTo>
                        <a:pt x="2458" y="31"/>
                      </a:lnTo>
                      <a:lnTo>
                        <a:pt x="2456" y="29"/>
                      </a:lnTo>
                      <a:lnTo>
                        <a:pt x="2453" y="29"/>
                      </a:lnTo>
                      <a:lnTo>
                        <a:pt x="2453" y="28"/>
                      </a:lnTo>
                      <a:lnTo>
                        <a:pt x="2452" y="26"/>
                      </a:lnTo>
                      <a:lnTo>
                        <a:pt x="2450" y="26"/>
                      </a:lnTo>
                      <a:lnTo>
                        <a:pt x="2448" y="28"/>
                      </a:lnTo>
                      <a:lnTo>
                        <a:pt x="2445" y="28"/>
                      </a:lnTo>
                      <a:lnTo>
                        <a:pt x="2442" y="29"/>
                      </a:lnTo>
                      <a:lnTo>
                        <a:pt x="2435" y="29"/>
                      </a:lnTo>
                      <a:lnTo>
                        <a:pt x="2436" y="31"/>
                      </a:lnTo>
                      <a:lnTo>
                        <a:pt x="2431" y="31"/>
                      </a:lnTo>
                      <a:lnTo>
                        <a:pt x="2428" y="33"/>
                      </a:lnTo>
                      <a:lnTo>
                        <a:pt x="2424" y="33"/>
                      </a:lnTo>
                      <a:lnTo>
                        <a:pt x="2424" y="34"/>
                      </a:lnTo>
                      <a:lnTo>
                        <a:pt x="2425" y="34"/>
                      </a:lnTo>
                      <a:lnTo>
                        <a:pt x="2431" y="36"/>
                      </a:lnTo>
                      <a:lnTo>
                        <a:pt x="2424" y="36"/>
                      </a:lnTo>
                      <a:lnTo>
                        <a:pt x="2422" y="34"/>
                      </a:lnTo>
                      <a:lnTo>
                        <a:pt x="2421" y="34"/>
                      </a:lnTo>
                      <a:lnTo>
                        <a:pt x="2421" y="33"/>
                      </a:lnTo>
                      <a:lnTo>
                        <a:pt x="2416" y="33"/>
                      </a:lnTo>
                      <a:lnTo>
                        <a:pt x="2414" y="34"/>
                      </a:lnTo>
                      <a:lnTo>
                        <a:pt x="2408" y="34"/>
                      </a:lnTo>
                      <a:lnTo>
                        <a:pt x="2410" y="33"/>
                      </a:lnTo>
                      <a:lnTo>
                        <a:pt x="2413" y="33"/>
                      </a:lnTo>
                      <a:lnTo>
                        <a:pt x="2416" y="31"/>
                      </a:lnTo>
                      <a:lnTo>
                        <a:pt x="2414" y="31"/>
                      </a:lnTo>
                      <a:lnTo>
                        <a:pt x="2413" y="29"/>
                      </a:lnTo>
                      <a:lnTo>
                        <a:pt x="2414" y="29"/>
                      </a:lnTo>
                      <a:lnTo>
                        <a:pt x="2414" y="28"/>
                      </a:lnTo>
                      <a:lnTo>
                        <a:pt x="2419" y="28"/>
                      </a:lnTo>
                      <a:lnTo>
                        <a:pt x="2416" y="26"/>
                      </a:lnTo>
                      <a:lnTo>
                        <a:pt x="2407" y="26"/>
                      </a:lnTo>
                      <a:lnTo>
                        <a:pt x="2402" y="28"/>
                      </a:lnTo>
                      <a:lnTo>
                        <a:pt x="2399" y="26"/>
                      </a:lnTo>
                      <a:lnTo>
                        <a:pt x="2391" y="26"/>
                      </a:lnTo>
                      <a:lnTo>
                        <a:pt x="2391" y="28"/>
                      </a:lnTo>
                      <a:lnTo>
                        <a:pt x="2394" y="28"/>
                      </a:lnTo>
                      <a:lnTo>
                        <a:pt x="2391" y="31"/>
                      </a:lnTo>
                      <a:lnTo>
                        <a:pt x="2390" y="31"/>
                      </a:lnTo>
                      <a:lnTo>
                        <a:pt x="2388" y="33"/>
                      </a:lnTo>
                      <a:lnTo>
                        <a:pt x="2386" y="33"/>
                      </a:lnTo>
                      <a:lnTo>
                        <a:pt x="2386" y="31"/>
                      </a:lnTo>
                      <a:lnTo>
                        <a:pt x="2383" y="31"/>
                      </a:lnTo>
                      <a:lnTo>
                        <a:pt x="2385" y="29"/>
                      </a:lnTo>
                      <a:lnTo>
                        <a:pt x="2371" y="29"/>
                      </a:lnTo>
                      <a:lnTo>
                        <a:pt x="2371" y="31"/>
                      </a:lnTo>
                      <a:lnTo>
                        <a:pt x="2365" y="31"/>
                      </a:lnTo>
                      <a:lnTo>
                        <a:pt x="2363" y="33"/>
                      </a:lnTo>
                      <a:lnTo>
                        <a:pt x="2360" y="31"/>
                      </a:lnTo>
                      <a:lnTo>
                        <a:pt x="2354" y="34"/>
                      </a:lnTo>
                      <a:lnTo>
                        <a:pt x="2345" y="33"/>
                      </a:lnTo>
                      <a:lnTo>
                        <a:pt x="2335" y="33"/>
                      </a:lnTo>
                      <a:lnTo>
                        <a:pt x="2329" y="31"/>
                      </a:lnTo>
                      <a:lnTo>
                        <a:pt x="2326" y="33"/>
                      </a:lnTo>
                      <a:lnTo>
                        <a:pt x="2326" y="31"/>
                      </a:lnTo>
                      <a:lnTo>
                        <a:pt x="2324" y="31"/>
                      </a:lnTo>
                      <a:lnTo>
                        <a:pt x="2324" y="29"/>
                      </a:lnTo>
                      <a:lnTo>
                        <a:pt x="2317" y="29"/>
                      </a:lnTo>
                      <a:lnTo>
                        <a:pt x="2314" y="31"/>
                      </a:lnTo>
                      <a:lnTo>
                        <a:pt x="2303" y="31"/>
                      </a:lnTo>
                      <a:lnTo>
                        <a:pt x="2301" y="33"/>
                      </a:lnTo>
                      <a:lnTo>
                        <a:pt x="2300" y="31"/>
                      </a:lnTo>
                      <a:lnTo>
                        <a:pt x="2289" y="31"/>
                      </a:lnTo>
                      <a:lnTo>
                        <a:pt x="2289" y="29"/>
                      </a:lnTo>
                      <a:lnTo>
                        <a:pt x="2275" y="29"/>
                      </a:lnTo>
                      <a:lnTo>
                        <a:pt x="2270" y="31"/>
                      </a:lnTo>
                      <a:lnTo>
                        <a:pt x="2269" y="31"/>
                      </a:lnTo>
                      <a:lnTo>
                        <a:pt x="2267" y="33"/>
                      </a:lnTo>
                      <a:lnTo>
                        <a:pt x="2267" y="31"/>
                      </a:lnTo>
                      <a:lnTo>
                        <a:pt x="2255" y="31"/>
                      </a:lnTo>
                      <a:lnTo>
                        <a:pt x="2252" y="29"/>
                      </a:lnTo>
                      <a:lnTo>
                        <a:pt x="2244" y="29"/>
                      </a:lnTo>
                      <a:lnTo>
                        <a:pt x="2242" y="28"/>
                      </a:lnTo>
                      <a:lnTo>
                        <a:pt x="2238" y="28"/>
                      </a:lnTo>
                      <a:lnTo>
                        <a:pt x="2238" y="29"/>
                      </a:lnTo>
                      <a:lnTo>
                        <a:pt x="2239" y="29"/>
                      </a:lnTo>
                      <a:lnTo>
                        <a:pt x="2239" y="31"/>
                      </a:lnTo>
                      <a:lnTo>
                        <a:pt x="2236" y="29"/>
                      </a:lnTo>
                      <a:lnTo>
                        <a:pt x="2222" y="29"/>
                      </a:lnTo>
                      <a:lnTo>
                        <a:pt x="2219" y="31"/>
                      </a:lnTo>
                      <a:lnTo>
                        <a:pt x="2208" y="31"/>
                      </a:lnTo>
                      <a:lnTo>
                        <a:pt x="2213" y="33"/>
                      </a:lnTo>
                      <a:lnTo>
                        <a:pt x="2204" y="29"/>
                      </a:lnTo>
                      <a:lnTo>
                        <a:pt x="2201" y="31"/>
                      </a:lnTo>
                      <a:lnTo>
                        <a:pt x="2194" y="31"/>
                      </a:lnTo>
                      <a:lnTo>
                        <a:pt x="2190" y="29"/>
                      </a:lnTo>
                      <a:lnTo>
                        <a:pt x="2177" y="29"/>
                      </a:lnTo>
                      <a:lnTo>
                        <a:pt x="2177" y="31"/>
                      </a:lnTo>
                      <a:lnTo>
                        <a:pt x="2180" y="31"/>
                      </a:lnTo>
                      <a:lnTo>
                        <a:pt x="2182" y="33"/>
                      </a:lnTo>
                      <a:lnTo>
                        <a:pt x="2176" y="33"/>
                      </a:lnTo>
                      <a:lnTo>
                        <a:pt x="2170" y="31"/>
                      </a:lnTo>
                      <a:lnTo>
                        <a:pt x="2163" y="31"/>
                      </a:lnTo>
                      <a:lnTo>
                        <a:pt x="2160" y="29"/>
                      </a:lnTo>
                      <a:lnTo>
                        <a:pt x="2159" y="29"/>
                      </a:lnTo>
                      <a:lnTo>
                        <a:pt x="2159" y="28"/>
                      </a:lnTo>
                      <a:lnTo>
                        <a:pt x="2156" y="28"/>
                      </a:lnTo>
                      <a:lnTo>
                        <a:pt x="2154" y="29"/>
                      </a:lnTo>
                      <a:lnTo>
                        <a:pt x="2145" y="29"/>
                      </a:lnTo>
                      <a:lnTo>
                        <a:pt x="2149" y="31"/>
                      </a:lnTo>
                      <a:lnTo>
                        <a:pt x="2140" y="31"/>
                      </a:lnTo>
                      <a:lnTo>
                        <a:pt x="2134" y="33"/>
                      </a:lnTo>
                      <a:lnTo>
                        <a:pt x="2126" y="34"/>
                      </a:lnTo>
                      <a:lnTo>
                        <a:pt x="2115" y="34"/>
                      </a:lnTo>
                      <a:lnTo>
                        <a:pt x="2117" y="36"/>
                      </a:lnTo>
                      <a:lnTo>
                        <a:pt x="2121" y="36"/>
                      </a:lnTo>
                      <a:lnTo>
                        <a:pt x="2121" y="37"/>
                      </a:lnTo>
                      <a:lnTo>
                        <a:pt x="2103" y="37"/>
                      </a:lnTo>
                      <a:lnTo>
                        <a:pt x="2097" y="36"/>
                      </a:lnTo>
                      <a:lnTo>
                        <a:pt x="2098" y="36"/>
                      </a:lnTo>
                      <a:lnTo>
                        <a:pt x="2098" y="34"/>
                      </a:lnTo>
                      <a:lnTo>
                        <a:pt x="2094" y="34"/>
                      </a:lnTo>
                      <a:lnTo>
                        <a:pt x="2092" y="33"/>
                      </a:lnTo>
                      <a:lnTo>
                        <a:pt x="2089" y="33"/>
                      </a:lnTo>
                      <a:lnTo>
                        <a:pt x="2087" y="34"/>
                      </a:lnTo>
                      <a:lnTo>
                        <a:pt x="2084" y="34"/>
                      </a:lnTo>
                      <a:lnTo>
                        <a:pt x="2084" y="31"/>
                      </a:lnTo>
                      <a:lnTo>
                        <a:pt x="2072" y="31"/>
                      </a:lnTo>
                      <a:lnTo>
                        <a:pt x="2072" y="33"/>
                      </a:lnTo>
                      <a:lnTo>
                        <a:pt x="2067" y="33"/>
                      </a:lnTo>
                      <a:lnTo>
                        <a:pt x="2066" y="31"/>
                      </a:lnTo>
                      <a:lnTo>
                        <a:pt x="2042" y="31"/>
                      </a:lnTo>
                      <a:lnTo>
                        <a:pt x="2036" y="29"/>
                      </a:lnTo>
                      <a:lnTo>
                        <a:pt x="2035" y="31"/>
                      </a:lnTo>
                      <a:lnTo>
                        <a:pt x="2025" y="31"/>
                      </a:lnTo>
                      <a:lnTo>
                        <a:pt x="2025" y="33"/>
                      </a:lnTo>
                      <a:lnTo>
                        <a:pt x="2027" y="33"/>
                      </a:lnTo>
                      <a:lnTo>
                        <a:pt x="2025" y="34"/>
                      </a:lnTo>
                      <a:lnTo>
                        <a:pt x="2019" y="34"/>
                      </a:lnTo>
                      <a:lnTo>
                        <a:pt x="2016" y="33"/>
                      </a:lnTo>
                      <a:lnTo>
                        <a:pt x="2019" y="33"/>
                      </a:lnTo>
                      <a:lnTo>
                        <a:pt x="2019" y="31"/>
                      </a:lnTo>
                      <a:lnTo>
                        <a:pt x="1999" y="31"/>
                      </a:lnTo>
                      <a:lnTo>
                        <a:pt x="1999" y="33"/>
                      </a:lnTo>
                      <a:lnTo>
                        <a:pt x="2001" y="34"/>
                      </a:lnTo>
                      <a:lnTo>
                        <a:pt x="1990" y="34"/>
                      </a:lnTo>
                      <a:lnTo>
                        <a:pt x="1990" y="36"/>
                      </a:lnTo>
                      <a:lnTo>
                        <a:pt x="1987" y="36"/>
                      </a:lnTo>
                      <a:lnTo>
                        <a:pt x="1987" y="34"/>
                      </a:lnTo>
                      <a:lnTo>
                        <a:pt x="1984" y="33"/>
                      </a:lnTo>
                      <a:lnTo>
                        <a:pt x="1980" y="33"/>
                      </a:lnTo>
                      <a:lnTo>
                        <a:pt x="1982" y="31"/>
                      </a:lnTo>
                      <a:lnTo>
                        <a:pt x="1980" y="31"/>
                      </a:lnTo>
                      <a:lnTo>
                        <a:pt x="1979" y="29"/>
                      </a:lnTo>
                      <a:lnTo>
                        <a:pt x="1973" y="31"/>
                      </a:lnTo>
                      <a:lnTo>
                        <a:pt x="1967" y="34"/>
                      </a:lnTo>
                      <a:lnTo>
                        <a:pt x="1932" y="34"/>
                      </a:lnTo>
                      <a:lnTo>
                        <a:pt x="1931" y="36"/>
                      </a:lnTo>
                      <a:lnTo>
                        <a:pt x="1923" y="36"/>
                      </a:lnTo>
                      <a:lnTo>
                        <a:pt x="1925" y="34"/>
                      </a:lnTo>
                      <a:lnTo>
                        <a:pt x="1915" y="34"/>
                      </a:lnTo>
                      <a:lnTo>
                        <a:pt x="1917" y="33"/>
                      </a:lnTo>
                      <a:lnTo>
                        <a:pt x="1908" y="33"/>
                      </a:lnTo>
                      <a:lnTo>
                        <a:pt x="1900" y="34"/>
                      </a:lnTo>
                      <a:lnTo>
                        <a:pt x="1891" y="34"/>
                      </a:lnTo>
                      <a:lnTo>
                        <a:pt x="1892" y="36"/>
                      </a:lnTo>
                      <a:lnTo>
                        <a:pt x="1867" y="36"/>
                      </a:lnTo>
                      <a:lnTo>
                        <a:pt x="1864" y="37"/>
                      </a:lnTo>
                      <a:lnTo>
                        <a:pt x="1878" y="37"/>
                      </a:lnTo>
                      <a:lnTo>
                        <a:pt x="1874" y="39"/>
                      </a:lnTo>
                      <a:lnTo>
                        <a:pt x="1866" y="39"/>
                      </a:lnTo>
                      <a:lnTo>
                        <a:pt x="1860" y="36"/>
                      </a:lnTo>
                      <a:lnTo>
                        <a:pt x="1846" y="36"/>
                      </a:lnTo>
                      <a:lnTo>
                        <a:pt x="1843" y="34"/>
                      </a:lnTo>
                      <a:lnTo>
                        <a:pt x="1836" y="34"/>
                      </a:lnTo>
                      <a:lnTo>
                        <a:pt x="1838" y="36"/>
                      </a:lnTo>
                      <a:lnTo>
                        <a:pt x="1829" y="36"/>
                      </a:lnTo>
                      <a:lnTo>
                        <a:pt x="1829" y="34"/>
                      </a:lnTo>
                      <a:lnTo>
                        <a:pt x="1827" y="34"/>
                      </a:lnTo>
                      <a:lnTo>
                        <a:pt x="1827" y="31"/>
                      </a:lnTo>
                      <a:lnTo>
                        <a:pt x="1824" y="33"/>
                      </a:lnTo>
                      <a:lnTo>
                        <a:pt x="1821" y="33"/>
                      </a:lnTo>
                      <a:lnTo>
                        <a:pt x="1822" y="34"/>
                      </a:lnTo>
                      <a:lnTo>
                        <a:pt x="1812" y="34"/>
                      </a:lnTo>
                      <a:lnTo>
                        <a:pt x="1808" y="36"/>
                      </a:lnTo>
                      <a:lnTo>
                        <a:pt x="1802" y="36"/>
                      </a:lnTo>
                      <a:lnTo>
                        <a:pt x="1801" y="34"/>
                      </a:lnTo>
                      <a:lnTo>
                        <a:pt x="1805" y="34"/>
                      </a:lnTo>
                      <a:lnTo>
                        <a:pt x="1807" y="33"/>
                      </a:lnTo>
                      <a:lnTo>
                        <a:pt x="1801" y="33"/>
                      </a:lnTo>
                      <a:lnTo>
                        <a:pt x="1796" y="31"/>
                      </a:lnTo>
                      <a:lnTo>
                        <a:pt x="1782" y="31"/>
                      </a:lnTo>
                      <a:lnTo>
                        <a:pt x="1779" y="33"/>
                      </a:lnTo>
                      <a:lnTo>
                        <a:pt x="1776" y="33"/>
                      </a:lnTo>
                      <a:lnTo>
                        <a:pt x="1774" y="31"/>
                      </a:lnTo>
                      <a:lnTo>
                        <a:pt x="1770" y="31"/>
                      </a:lnTo>
                      <a:lnTo>
                        <a:pt x="1771" y="29"/>
                      </a:lnTo>
                      <a:lnTo>
                        <a:pt x="1760" y="29"/>
                      </a:lnTo>
                      <a:lnTo>
                        <a:pt x="1753" y="31"/>
                      </a:lnTo>
                      <a:lnTo>
                        <a:pt x="1745" y="31"/>
                      </a:lnTo>
                      <a:lnTo>
                        <a:pt x="1745" y="33"/>
                      </a:lnTo>
                      <a:lnTo>
                        <a:pt x="1746" y="33"/>
                      </a:lnTo>
                      <a:lnTo>
                        <a:pt x="1746" y="34"/>
                      </a:lnTo>
                      <a:lnTo>
                        <a:pt x="1742" y="36"/>
                      </a:lnTo>
                      <a:lnTo>
                        <a:pt x="1743" y="34"/>
                      </a:lnTo>
                      <a:lnTo>
                        <a:pt x="1706" y="34"/>
                      </a:lnTo>
                      <a:lnTo>
                        <a:pt x="1703" y="36"/>
                      </a:lnTo>
                      <a:lnTo>
                        <a:pt x="1700" y="36"/>
                      </a:lnTo>
                      <a:lnTo>
                        <a:pt x="1705" y="34"/>
                      </a:lnTo>
                      <a:lnTo>
                        <a:pt x="1691" y="34"/>
                      </a:lnTo>
                      <a:lnTo>
                        <a:pt x="1691" y="36"/>
                      </a:lnTo>
                      <a:lnTo>
                        <a:pt x="1650" y="36"/>
                      </a:lnTo>
                      <a:lnTo>
                        <a:pt x="1649" y="34"/>
                      </a:lnTo>
                      <a:lnTo>
                        <a:pt x="1643" y="34"/>
                      </a:lnTo>
                      <a:lnTo>
                        <a:pt x="1638" y="36"/>
                      </a:lnTo>
                      <a:lnTo>
                        <a:pt x="1633" y="36"/>
                      </a:lnTo>
                      <a:lnTo>
                        <a:pt x="1630" y="37"/>
                      </a:lnTo>
                      <a:lnTo>
                        <a:pt x="1618" y="36"/>
                      </a:lnTo>
                      <a:lnTo>
                        <a:pt x="1604" y="34"/>
                      </a:lnTo>
                      <a:lnTo>
                        <a:pt x="1599" y="36"/>
                      </a:lnTo>
                      <a:lnTo>
                        <a:pt x="1590" y="36"/>
                      </a:lnTo>
                      <a:lnTo>
                        <a:pt x="1588" y="37"/>
                      </a:lnTo>
                      <a:lnTo>
                        <a:pt x="1582" y="37"/>
                      </a:lnTo>
                      <a:lnTo>
                        <a:pt x="1582" y="39"/>
                      </a:lnTo>
                      <a:lnTo>
                        <a:pt x="1570" y="39"/>
                      </a:lnTo>
                      <a:lnTo>
                        <a:pt x="1557" y="42"/>
                      </a:lnTo>
                      <a:lnTo>
                        <a:pt x="1547" y="43"/>
                      </a:lnTo>
                      <a:lnTo>
                        <a:pt x="1531" y="43"/>
                      </a:lnTo>
                      <a:lnTo>
                        <a:pt x="1531" y="42"/>
                      </a:lnTo>
                      <a:lnTo>
                        <a:pt x="1526" y="42"/>
                      </a:lnTo>
                      <a:lnTo>
                        <a:pt x="1525" y="43"/>
                      </a:lnTo>
                      <a:lnTo>
                        <a:pt x="1489" y="43"/>
                      </a:lnTo>
                      <a:lnTo>
                        <a:pt x="1491" y="42"/>
                      </a:lnTo>
                      <a:lnTo>
                        <a:pt x="1480" y="42"/>
                      </a:lnTo>
                      <a:lnTo>
                        <a:pt x="1478" y="40"/>
                      </a:lnTo>
                      <a:lnTo>
                        <a:pt x="1477" y="40"/>
                      </a:lnTo>
                      <a:lnTo>
                        <a:pt x="1475" y="42"/>
                      </a:lnTo>
                      <a:lnTo>
                        <a:pt x="1475" y="40"/>
                      </a:lnTo>
                      <a:lnTo>
                        <a:pt x="1466" y="42"/>
                      </a:lnTo>
                      <a:lnTo>
                        <a:pt x="1464" y="39"/>
                      </a:lnTo>
                      <a:lnTo>
                        <a:pt x="1449" y="39"/>
                      </a:lnTo>
                      <a:lnTo>
                        <a:pt x="1437" y="42"/>
                      </a:lnTo>
                      <a:lnTo>
                        <a:pt x="1399" y="42"/>
                      </a:lnTo>
                      <a:lnTo>
                        <a:pt x="1362" y="43"/>
                      </a:lnTo>
                      <a:lnTo>
                        <a:pt x="1316" y="43"/>
                      </a:lnTo>
                      <a:lnTo>
                        <a:pt x="1314" y="42"/>
                      </a:lnTo>
                      <a:lnTo>
                        <a:pt x="1286" y="42"/>
                      </a:lnTo>
                      <a:lnTo>
                        <a:pt x="1269" y="40"/>
                      </a:lnTo>
                      <a:lnTo>
                        <a:pt x="1268" y="40"/>
                      </a:lnTo>
                      <a:lnTo>
                        <a:pt x="1269" y="42"/>
                      </a:lnTo>
                      <a:lnTo>
                        <a:pt x="1266" y="42"/>
                      </a:lnTo>
                      <a:lnTo>
                        <a:pt x="1263" y="40"/>
                      </a:lnTo>
                      <a:lnTo>
                        <a:pt x="1260" y="40"/>
                      </a:lnTo>
                      <a:lnTo>
                        <a:pt x="1258" y="42"/>
                      </a:lnTo>
                      <a:lnTo>
                        <a:pt x="1252" y="42"/>
                      </a:lnTo>
                      <a:lnTo>
                        <a:pt x="1254" y="40"/>
                      </a:lnTo>
                      <a:lnTo>
                        <a:pt x="1226" y="40"/>
                      </a:lnTo>
                      <a:lnTo>
                        <a:pt x="1220" y="39"/>
                      </a:lnTo>
                      <a:lnTo>
                        <a:pt x="1210" y="40"/>
                      </a:lnTo>
                      <a:lnTo>
                        <a:pt x="1161" y="40"/>
                      </a:lnTo>
                      <a:lnTo>
                        <a:pt x="1159" y="39"/>
                      </a:lnTo>
                      <a:lnTo>
                        <a:pt x="1150" y="39"/>
                      </a:lnTo>
                      <a:lnTo>
                        <a:pt x="1150" y="40"/>
                      </a:lnTo>
                      <a:lnTo>
                        <a:pt x="1151" y="40"/>
                      </a:lnTo>
                      <a:lnTo>
                        <a:pt x="1153" y="42"/>
                      </a:lnTo>
                      <a:lnTo>
                        <a:pt x="1142" y="42"/>
                      </a:lnTo>
                      <a:lnTo>
                        <a:pt x="1139" y="40"/>
                      </a:lnTo>
                      <a:lnTo>
                        <a:pt x="1114" y="40"/>
                      </a:lnTo>
                      <a:lnTo>
                        <a:pt x="1096" y="42"/>
                      </a:lnTo>
                      <a:lnTo>
                        <a:pt x="1075" y="42"/>
                      </a:lnTo>
                      <a:lnTo>
                        <a:pt x="1074" y="40"/>
                      </a:lnTo>
                      <a:lnTo>
                        <a:pt x="1069" y="40"/>
                      </a:lnTo>
                      <a:lnTo>
                        <a:pt x="1069" y="39"/>
                      </a:lnTo>
                      <a:lnTo>
                        <a:pt x="1065" y="40"/>
                      </a:lnTo>
                      <a:lnTo>
                        <a:pt x="1065" y="39"/>
                      </a:lnTo>
                      <a:lnTo>
                        <a:pt x="1058" y="39"/>
                      </a:lnTo>
                      <a:lnTo>
                        <a:pt x="1055" y="40"/>
                      </a:lnTo>
                      <a:lnTo>
                        <a:pt x="1038" y="40"/>
                      </a:lnTo>
                      <a:lnTo>
                        <a:pt x="1038" y="42"/>
                      </a:lnTo>
                      <a:lnTo>
                        <a:pt x="941" y="42"/>
                      </a:lnTo>
                      <a:lnTo>
                        <a:pt x="934" y="40"/>
                      </a:lnTo>
                      <a:lnTo>
                        <a:pt x="874" y="40"/>
                      </a:lnTo>
                      <a:lnTo>
                        <a:pt x="871" y="39"/>
                      </a:lnTo>
                      <a:lnTo>
                        <a:pt x="863" y="40"/>
                      </a:lnTo>
                      <a:lnTo>
                        <a:pt x="852" y="40"/>
                      </a:lnTo>
                      <a:lnTo>
                        <a:pt x="852" y="42"/>
                      </a:lnTo>
                      <a:lnTo>
                        <a:pt x="810" y="42"/>
                      </a:lnTo>
                      <a:lnTo>
                        <a:pt x="809" y="40"/>
                      </a:lnTo>
                      <a:lnTo>
                        <a:pt x="762" y="42"/>
                      </a:lnTo>
                      <a:lnTo>
                        <a:pt x="716" y="42"/>
                      </a:lnTo>
                      <a:lnTo>
                        <a:pt x="699" y="40"/>
                      </a:lnTo>
                      <a:lnTo>
                        <a:pt x="683" y="40"/>
                      </a:lnTo>
                      <a:lnTo>
                        <a:pt x="666" y="39"/>
                      </a:lnTo>
                      <a:lnTo>
                        <a:pt x="660" y="39"/>
                      </a:lnTo>
                      <a:lnTo>
                        <a:pt x="660" y="40"/>
                      </a:lnTo>
                      <a:lnTo>
                        <a:pt x="454" y="40"/>
                      </a:lnTo>
                      <a:lnTo>
                        <a:pt x="420" y="39"/>
                      </a:lnTo>
                      <a:lnTo>
                        <a:pt x="389" y="39"/>
                      </a:lnTo>
                      <a:lnTo>
                        <a:pt x="367" y="37"/>
                      </a:lnTo>
                      <a:lnTo>
                        <a:pt x="369" y="39"/>
                      </a:lnTo>
                      <a:lnTo>
                        <a:pt x="364" y="39"/>
                      </a:lnTo>
                      <a:lnTo>
                        <a:pt x="363" y="37"/>
                      </a:lnTo>
                      <a:lnTo>
                        <a:pt x="363" y="36"/>
                      </a:lnTo>
                      <a:lnTo>
                        <a:pt x="358" y="37"/>
                      </a:lnTo>
                      <a:lnTo>
                        <a:pt x="347" y="37"/>
                      </a:lnTo>
                      <a:lnTo>
                        <a:pt x="352" y="39"/>
                      </a:lnTo>
                      <a:lnTo>
                        <a:pt x="321" y="37"/>
                      </a:lnTo>
                      <a:lnTo>
                        <a:pt x="290" y="37"/>
                      </a:lnTo>
                      <a:lnTo>
                        <a:pt x="262" y="36"/>
                      </a:lnTo>
                      <a:lnTo>
                        <a:pt x="262" y="37"/>
                      </a:lnTo>
                      <a:lnTo>
                        <a:pt x="248" y="37"/>
                      </a:lnTo>
                      <a:lnTo>
                        <a:pt x="237" y="36"/>
                      </a:lnTo>
                      <a:lnTo>
                        <a:pt x="225" y="34"/>
                      </a:lnTo>
                      <a:lnTo>
                        <a:pt x="217" y="34"/>
                      </a:lnTo>
                      <a:lnTo>
                        <a:pt x="218" y="33"/>
                      </a:lnTo>
                      <a:lnTo>
                        <a:pt x="195" y="33"/>
                      </a:lnTo>
                      <a:lnTo>
                        <a:pt x="177" y="31"/>
                      </a:lnTo>
                      <a:lnTo>
                        <a:pt x="156" y="28"/>
                      </a:lnTo>
                      <a:lnTo>
                        <a:pt x="133" y="26"/>
                      </a:lnTo>
                      <a:lnTo>
                        <a:pt x="138" y="26"/>
                      </a:lnTo>
                      <a:lnTo>
                        <a:pt x="139" y="25"/>
                      </a:lnTo>
                      <a:lnTo>
                        <a:pt x="127" y="25"/>
                      </a:lnTo>
                      <a:lnTo>
                        <a:pt x="129" y="23"/>
                      </a:lnTo>
                      <a:lnTo>
                        <a:pt x="125" y="23"/>
                      </a:lnTo>
                      <a:lnTo>
                        <a:pt x="124" y="25"/>
                      </a:lnTo>
                      <a:lnTo>
                        <a:pt x="113" y="25"/>
                      </a:lnTo>
                      <a:lnTo>
                        <a:pt x="111" y="23"/>
                      </a:lnTo>
                      <a:lnTo>
                        <a:pt x="74" y="23"/>
                      </a:lnTo>
                      <a:lnTo>
                        <a:pt x="74" y="22"/>
                      </a:lnTo>
                      <a:lnTo>
                        <a:pt x="76" y="22"/>
                      </a:lnTo>
                      <a:lnTo>
                        <a:pt x="73" y="20"/>
                      </a:lnTo>
                      <a:lnTo>
                        <a:pt x="70" y="20"/>
                      </a:lnTo>
                      <a:lnTo>
                        <a:pt x="67" y="22"/>
                      </a:lnTo>
                      <a:lnTo>
                        <a:pt x="60" y="22"/>
                      </a:lnTo>
                      <a:lnTo>
                        <a:pt x="59" y="20"/>
                      </a:lnTo>
                      <a:lnTo>
                        <a:pt x="48" y="22"/>
                      </a:lnTo>
                      <a:lnTo>
                        <a:pt x="46" y="22"/>
                      </a:lnTo>
                      <a:lnTo>
                        <a:pt x="48" y="20"/>
                      </a:lnTo>
                      <a:lnTo>
                        <a:pt x="42" y="20"/>
                      </a:lnTo>
                      <a:lnTo>
                        <a:pt x="42" y="19"/>
                      </a:lnTo>
                      <a:lnTo>
                        <a:pt x="43" y="19"/>
                      </a:lnTo>
                      <a:lnTo>
                        <a:pt x="36" y="17"/>
                      </a:lnTo>
                      <a:lnTo>
                        <a:pt x="37" y="17"/>
                      </a:lnTo>
                      <a:lnTo>
                        <a:pt x="36" y="16"/>
                      </a:lnTo>
                      <a:lnTo>
                        <a:pt x="22" y="16"/>
                      </a:lnTo>
                      <a:lnTo>
                        <a:pt x="19" y="17"/>
                      </a:lnTo>
                      <a:lnTo>
                        <a:pt x="11" y="17"/>
                      </a:lnTo>
                      <a:lnTo>
                        <a:pt x="6" y="16"/>
                      </a:lnTo>
                      <a:lnTo>
                        <a:pt x="5" y="19"/>
                      </a:lnTo>
                      <a:lnTo>
                        <a:pt x="1" y="19"/>
                      </a:lnTo>
                      <a:lnTo>
                        <a:pt x="0" y="17"/>
                      </a:lnTo>
                      <a:lnTo>
                        <a:pt x="1" y="17"/>
                      </a:lnTo>
                      <a:lnTo>
                        <a:pt x="1" y="12"/>
                      </a:lnTo>
                      <a:lnTo>
                        <a:pt x="9" y="12"/>
                      </a:lnTo>
                      <a:lnTo>
                        <a:pt x="9" y="11"/>
                      </a:lnTo>
                      <a:lnTo>
                        <a:pt x="12" y="11"/>
                      </a:lnTo>
                      <a:lnTo>
                        <a:pt x="15" y="9"/>
                      </a:lnTo>
                      <a:lnTo>
                        <a:pt x="19" y="9"/>
                      </a:lnTo>
                      <a:lnTo>
                        <a:pt x="43" y="6"/>
                      </a:lnTo>
                      <a:lnTo>
                        <a:pt x="76" y="5"/>
                      </a:lnTo>
                      <a:lnTo>
                        <a:pt x="113" y="3"/>
                      </a:lnTo>
                      <a:lnTo>
                        <a:pt x="156" y="2"/>
                      </a:lnTo>
                      <a:lnTo>
                        <a:pt x="203" y="2"/>
                      </a:lnTo>
                      <a:lnTo>
                        <a:pt x="251"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27" name="Freeform 225">
                  <a:extLst>
                    <a:ext uri="{FF2B5EF4-FFF2-40B4-BE49-F238E27FC236}">
                      <a16:creationId xmlns:a16="http://schemas.microsoft.com/office/drawing/2014/main" id="{931967D1-0CF4-4032-AB48-F402E95D63A5}"/>
                    </a:ext>
                  </a:extLst>
                </p:cNvPr>
                <p:cNvSpPr>
                  <a:spLocks noEditPoints="1"/>
                </p:cNvSpPr>
                <p:nvPr/>
              </p:nvSpPr>
              <p:spPr bwMode="auto">
                <a:xfrm>
                  <a:off x="6518275" y="4683126"/>
                  <a:ext cx="207963" cy="177800"/>
                </a:xfrm>
                <a:custGeom>
                  <a:avLst/>
                  <a:gdLst/>
                  <a:ahLst/>
                  <a:cxnLst>
                    <a:cxn ang="0">
                      <a:pos x="57" y="31"/>
                    </a:cxn>
                    <a:cxn ang="0">
                      <a:pos x="38" y="22"/>
                    </a:cxn>
                    <a:cxn ang="0">
                      <a:pos x="3" y="22"/>
                    </a:cxn>
                    <a:cxn ang="0">
                      <a:pos x="24" y="19"/>
                    </a:cxn>
                    <a:cxn ang="0">
                      <a:pos x="20" y="12"/>
                    </a:cxn>
                    <a:cxn ang="0">
                      <a:pos x="17" y="9"/>
                    </a:cxn>
                    <a:cxn ang="0">
                      <a:pos x="14" y="11"/>
                    </a:cxn>
                    <a:cxn ang="0">
                      <a:pos x="12" y="11"/>
                    </a:cxn>
                    <a:cxn ang="0">
                      <a:pos x="14" y="9"/>
                    </a:cxn>
                    <a:cxn ang="0">
                      <a:pos x="15" y="6"/>
                    </a:cxn>
                    <a:cxn ang="0">
                      <a:pos x="10" y="6"/>
                    </a:cxn>
                    <a:cxn ang="0">
                      <a:pos x="4" y="0"/>
                    </a:cxn>
                    <a:cxn ang="0">
                      <a:pos x="4" y="6"/>
                    </a:cxn>
                    <a:cxn ang="0">
                      <a:pos x="7" y="8"/>
                    </a:cxn>
                    <a:cxn ang="0">
                      <a:pos x="12" y="12"/>
                    </a:cxn>
                    <a:cxn ang="0">
                      <a:pos x="18" y="12"/>
                    </a:cxn>
                    <a:cxn ang="0">
                      <a:pos x="23" y="15"/>
                    </a:cxn>
                    <a:cxn ang="0">
                      <a:pos x="23" y="17"/>
                    </a:cxn>
                    <a:cxn ang="0">
                      <a:pos x="28" y="20"/>
                    </a:cxn>
                    <a:cxn ang="0">
                      <a:pos x="34" y="17"/>
                    </a:cxn>
                    <a:cxn ang="0">
                      <a:pos x="32" y="23"/>
                    </a:cxn>
                    <a:cxn ang="0">
                      <a:pos x="41" y="23"/>
                    </a:cxn>
                    <a:cxn ang="0">
                      <a:pos x="45" y="25"/>
                    </a:cxn>
                    <a:cxn ang="0">
                      <a:pos x="46" y="29"/>
                    </a:cxn>
                    <a:cxn ang="0">
                      <a:pos x="48" y="32"/>
                    </a:cxn>
                    <a:cxn ang="0">
                      <a:pos x="52" y="31"/>
                    </a:cxn>
                    <a:cxn ang="0">
                      <a:pos x="59" y="31"/>
                    </a:cxn>
                    <a:cxn ang="0">
                      <a:pos x="62" y="32"/>
                    </a:cxn>
                    <a:cxn ang="0">
                      <a:pos x="66" y="31"/>
                    </a:cxn>
                    <a:cxn ang="0">
                      <a:pos x="69" y="34"/>
                    </a:cxn>
                    <a:cxn ang="0">
                      <a:pos x="76" y="36"/>
                    </a:cxn>
                    <a:cxn ang="0">
                      <a:pos x="80" y="42"/>
                    </a:cxn>
                    <a:cxn ang="0">
                      <a:pos x="83" y="46"/>
                    </a:cxn>
                    <a:cxn ang="0">
                      <a:pos x="88" y="50"/>
                    </a:cxn>
                    <a:cxn ang="0">
                      <a:pos x="96" y="54"/>
                    </a:cxn>
                    <a:cxn ang="0">
                      <a:pos x="102" y="56"/>
                    </a:cxn>
                    <a:cxn ang="0">
                      <a:pos x="108" y="64"/>
                    </a:cxn>
                    <a:cxn ang="0">
                      <a:pos x="124" y="73"/>
                    </a:cxn>
                    <a:cxn ang="0">
                      <a:pos x="125" y="76"/>
                    </a:cxn>
                    <a:cxn ang="0">
                      <a:pos x="130" y="91"/>
                    </a:cxn>
                    <a:cxn ang="0">
                      <a:pos x="128" y="102"/>
                    </a:cxn>
                    <a:cxn ang="0">
                      <a:pos x="130" y="107"/>
                    </a:cxn>
                    <a:cxn ang="0">
                      <a:pos x="110" y="110"/>
                    </a:cxn>
                    <a:cxn ang="0">
                      <a:pos x="93" y="96"/>
                    </a:cxn>
                    <a:cxn ang="0">
                      <a:pos x="86" y="93"/>
                    </a:cxn>
                    <a:cxn ang="0">
                      <a:pos x="82" y="90"/>
                    </a:cxn>
                    <a:cxn ang="0">
                      <a:pos x="69" y="79"/>
                    </a:cxn>
                    <a:cxn ang="0">
                      <a:pos x="65" y="73"/>
                    </a:cxn>
                    <a:cxn ang="0">
                      <a:pos x="62" y="71"/>
                    </a:cxn>
                    <a:cxn ang="0">
                      <a:pos x="52" y="70"/>
                    </a:cxn>
                    <a:cxn ang="0">
                      <a:pos x="45" y="62"/>
                    </a:cxn>
                    <a:cxn ang="0">
                      <a:pos x="41" y="59"/>
                    </a:cxn>
                    <a:cxn ang="0">
                      <a:pos x="34" y="53"/>
                    </a:cxn>
                    <a:cxn ang="0">
                      <a:pos x="29" y="46"/>
                    </a:cxn>
                    <a:cxn ang="0">
                      <a:pos x="24" y="43"/>
                    </a:cxn>
                    <a:cxn ang="0">
                      <a:pos x="21" y="39"/>
                    </a:cxn>
                    <a:cxn ang="0">
                      <a:pos x="17" y="36"/>
                    </a:cxn>
                    <a:cxn ang="0">
                      <a:pos x="14" y="29"/>
                    </a:cxn>
                    <a:cxn ang="0">
                      <a:pos x="9" y="26"/>
                    </a:cxn>
                    <a:cxn ang="0">
                      <a:pos x="6" y="20"/>
                    </a:cxn>
                    <a:cxn ang="0">
                      <a:pos x="1" y="9"/>
                    </a:cxn>
                    <a:cxn ang="0">
                      <a:pos x="0" y="6"/>
                    </a:cxn>
                    <a:cxn ang="0">
                      <a:pos x="1" y="0"/>
                    </a:cxn>
                  </a:cxnLst>
                  <a:rect l="0" t="0" r="r" b="b"/>
                  <a:pathLst>
                    <a:path w="131" h="112">
                      <a:moveTo>
                        <a:pt x="38" y="59"/>
                      </a:moveTo>
                      <a:lnTo>
                        <a:pt x="40" y="59"/>
                      </a:lnTo>
                      <a:lnTo>
                        <a:pt x="40" y="60"/>
                      </a:lnTo>
                      <a:lnTo>
                        <a:pt x="38" y="59"/>
                      </a:lnTo>
                      <a:close/>
                      <a:moveTo>
                        <a:pt x="57" y="31"/>
                      </a:moveTo>
                      <a:lnTo>
                        <a:pt x="57" y="32"/>
                      </a:lnTo>
                      <a:lnTo>
                        <a:pt x="55" y="32"/>
                      </a:lnTo>
                      <a:lnTo>
                        <a:pt x="57" y="31"/>
                      </a:lnTo>
                      <a:close/>
                      <a:moveTo>
                        <a:pt x="37" y="22"/>
                      </a:moveTo>
                      <a:lnTo>
                        <a:pt x="38" y="22"/>
                      </a:lnTo>
                      <a:lnTo>
                        <a:pt x="37" y="23"/>
                      </a:lnTo>
                      <a:lnTo>
                        <a:pt x="37" y="22"/>
                      </a:lnTo>
                      <a:close/>
                      <a:moveTo>
                        <a:pt x="3" y="20"/>
                      </a:moveTo>
                      <a:lnTo>
                        <a:pt x="4" y="20"/>
                      </a:lnTo>
                      <a:lnTo>
                        <a:pt x="3" y="22"/>
                      </a:lnTo>
                      <a:lnTo>
                        <a:pt x="3" y="20"/>
                      </a:lnTo>
                      <a:close/>
                      <a:moveTo>
                        <a:pt x="24" y="19"/>
                      </a:moveTo>
                      <a:lnTo>
                        <a:pt x="26" y="20"/>
                      </a:lnTo>
                      <a:lnTo>
                        <a:pt x="26" y="19"/>
                      </a:lnTo>
                      <a:lnTo>
                        <a:pt x="24" y="19"/>
                      </a:lnTo>
                      <a:close/>
                      <a:moveTo>
                        <a:pt x="20" y="12"/>
                      </a:moveTo>
                      <a:lnTo>
                        <a:pt x="21" y="12"/>
                      </a:lnTo>
                      <a:lnTo>
                        <a:pt x="21" y="14"/>
                      </a:lnTo>
                      <a:lnTo>
                        <a:pt x="20" y="14"/>
                      </a:lnTo>
                      <a:lnTo>
                        <a:pt x="20" y="12"/>
                      </a:lnTo>
                      <a:close/>
                      <a:moveTo>
                        <a:pt x="0" y="12"/>
                      </a:moveTo>
                      <a:lnTo>
                        <a:pt x="1" y="12"/>
                      </a:lnTo>
                      <a:lnTo>
                        <a:pt x="0" y="14"/>
                      </a:lnTo>
                      <a:lnTo>
                        <a:pt x="0" y="12"/>
                      </a:lnTo>
                      <a:close/>
                      <a:moveTo>
                        <a:pt x="17" y="9"/>
                      </a:moveTo>
                      <a:lnTo>
                        <a:pt x="17" y="11"/>
                      </a:lnTo>
                      <a:lnTo>
                        <a:pt x="15" y="11"/>
                      </a:lnTo>
                      <a:lnTo>
                        <a:pt x="17" y="9"/>
                      </a:lnTo>
                      <a:close/>
                      <a:moveTo>
                        <a:pt x="14" y="9"/>
                      </a:moveTo>
                      <a:lnTo>
                        <a:pt x="14" y="11"/>
                      </a:lnTo>
                      <a:lnTo>
                        <a:pt x="12" y="12"/>
                      </a:lnTo>
                      <a:lnTo>
                        <a:pt x="12" y="11"/>
                      </a:lnTo>
                      <a:lnTo>
                        <a:pt x="14" y="9"/>
                      </a:lnTo>
                      <a:close/>
                      <a:moveTo>
                        <a:pt x="12" y="9"/>
                      </a:moveTo>
                      <a:lnTo>
                        <a:pt x="12" y="11"/>
                      </a:lnTo>
                      <a:lnTo>
                        <a:pt x="10" y="11"/>
                      </a:lnTo>
                      <a:lnTo>
                        <a:pt x="12" y="9"/>
                      </a:lnTo>
                      <a:close/>
                      <a:moveTo>
                        <a:pt x="15" y="8"/>
                      </a:moveTo>
                      <a:lnTo>
                        <a:pt x="15" y="9"/>
                      </a:lnTo>
                      <a:lnTo>
                        <a:pt x="14" y="9"/>
                      </a:lnTo>
                      <a:lnTo>
                        <a:pt x="15" y="8"/>
                      </a:lnTo>
                      <a:close/>
                      <a:moveTo>
                        <a:pt x="15" y="6"/>
                      </a:moveTo>
                      <a:lnTo>
                        <a:pt x="17" y="6"/>
                      </a:lnTo>
                      <a:lnTo>
                        <a:pt x="15" y="8"/>
                      </a:lnTo>
                      <a:lnTo>
                        <a:pt x="15" y="6"/>
                      </a:lnTo>
                      <a:close/>
                      <a:moveTo>
                        <a:pt x="10" y="6"/>
                      </a:moveTo>
                      <a:lnTo>
                        <a:pt x="12" y="6"/>
                      </a:lnTo>
                      <a:lnTo>
                        <a:pt x="12" y="8"/>
                      </a:lnTo>
                      <a:lnTo>
                        <a:pt x="10" y="9"/>
                      </a:lnTo>
                      <a:lnTo>
                        <a:pt x="10" y="6"/>
                      </a:lnTo>
                      <a:close/>
                      <a:moveTo>
                        <a:pt x="1" y="6"/>
                      </a:moveTo>
                      <a:lnTo>
                        <a:pt x="0" y="9"/>
                      </a:lnTo>
                      <a:lnTo>
                        <a:pt x="0" y="8"/>
                      </a:lnTo>
                      <a:lnTo>
                        <a:pt x="1" y="6"/>
                      </a:lnTo>
                      <a:close/>
                      <a:moveTo>
                        <a:pt x="4" y="0"/>
                      </a:moveTo>
                      <a:lnTo>
                        <a:pt x="4" y="1"/>
                      </a:lnTo>
                      <a:lnTo>
                        <a:pt x="6" y="1"/>
                      </a:lnTo>
                      <a:lnTo>
                        <a:pt x="3" y="5"/>
                      </a:lnTo>
                      <a:lnTo>
                        <a:pt x="3" y="6"/>
                      </a:lnTo>
                      <a:lnTo>
                        <a:pt x="4" y="6"/>
                      </a:lnTo>
                      <a:lnTo>
                        <a:pt x="4" y="5"/>
                      </a:lnTo>
                      <a:lnTo>
                        <a:pt x="6" y="5"/>
                      </a:lnTo>
                      <a:lnTo>
                        <a:pt x="6" y="6"/>
                      </a:lnTo>
                      <a:lnTo>
                        <a:pt x="7" y="6"/>
                      </a:lnTo>
                      <a:lnTo>
                        <a:pt x="7" y="8"/>
                      </a:lnTo>
                      <a:lnTo>
                        <a:pt x="9" y="8"/>
                      </a:lnTo>
                      <a:lnTo>
                        <a:pt x="7" y="9"/>
                      </a:lnTo>
                      <a:lnTo>
                        <a:pt x="10" y="9"/>
                      </a:lnTo>
                      <a:lnTo>
                        <a:pt x="10" y="12"/>
                      </a:lnTo>
                      <a:lnTo>
                        <a:pt x="12" y="12"/>
                      </a:lnTo>
                      <a:lnTo>
                        <a:pt x="12" y="15"/>
                      </a:lnTo>
                      <a:lnTo>
                        <a:pt x="14" y="15"/>
                      </a:lnTo>
                      <a:lnTo>
                        <a:pt x="14" y="14"/>
                      </a:lnTo>
                      <a:lnTo>
                        <a:pt x="18" y="9"/>
                      </a:lnTo>
                      <a:lnTo>
                        <a:pt x="18" y="12"/>
                      </a:lnTo>
                      <a:lnTo>
                        <a:pt x="20" y="12"/>
                      </a:lnTo>
                      <a:lnTo>
                        <a:pt x="18" y="14"/>
                      </a:lnTo>
                      <a:lnTo>
                        <a:pt x="20" y="14"/>
                      </a:lnTo>
                      <a:lnTo>
                        <a:pt x="20" y="15"/>
                      </a:lnTo>
                      <a:lnTo>
                        <a:pt x="23" y="15"/>
                      </a:lnTo>
                      <a:lnTo>
                        <a:pt x="23" y="17"/>
                      </a:lnTo>
                      <a:lnTo>
                        <a:pt x="21" y="17"/>
                      </a:lnTo>
                      <a:lnTo>
                        <a:pt x="21" y="19"/>
                      </a:lnTo>
                      <a:lnTo>
                        <a:pt x="23" y="19"/>
                      </a:lnTo>
                      <a:lnTo>
                        <a:pt x="23" y="17"/>
                      </a:lnTo>
                      <a:lnTo>
                        <a:pt x="24" y="17"/>
                      </a:lnTo>
                      <a:lnTo>
                        <a:pt x="26" y="15"/>
                      </a:lnTo>
                      <a:lnTo>
                        <a:pt x="26" y="17"/>
                      </a:lnTo>
                      <a:lnTo>
                        <a:pt x="28" y="17"/>
                      </a:lnTo>
                      <a:lnTo>
                        <a:pt x="28" y="20"/>
                      </a:lnTo>
                      <a:lnTo>
                        <a:pt x="31" y="17"/>
                      </a:lnTo>
                      <a:lnTo>
                        <a:pt x="32" y="17"/>
                      </a:lnTo>
                      <a:lnTo>
                        <a:pt x="32" y="15"/>
                      </a:lnTo>
                      <a:lnTo>
                        <a:pt x="34" y="15"/>
                      </a:lnTo>
                      <a:lnTo>
                        <a:pt x="34" y="17"/>
                      </a:lnTo>
                      <a:lnTo>
                        <a:pt x="32" y="19"/>
                      </a:lnTo>
                      <a:lnTo>
                        <a:pt x="34" y="19"/>
                      </a:lnTo>
                      <a:lnTo>
                        <a:pt x="31" y="22"/>
                      </a:lnTo>
                      <a:lnTo>
                        <a:pt x="32" y="22"/>
                      </a:lnTo>
                      <a:lnTo>
                        <a:pt x="32" y="23"/>
                      </a:lnTo>
                      <a:lnTo>
                        <a:pt x="37" y="23"/>
                      </a:lnTo>
                      <a:lnTo>
                        <a:pt x="37" y="25"/>
                      </a:lnTo>
                      <a:lnTo>
                        <a:pt x="38" y="25"/>
                      </a:lnTo>
                      <a:lnTo>
                        <a:pt x="38" y="23"/>
                      </a:lnTo>
                      <a:lnTo>
                        <a:pt x="41" y="23"/>
                      </a:lnTo>
                      <a:lnTo>
                        <a:pt x="41" y="25"/>
                      </a:lnTo>
                      <a:lnTo>
                        <a:pt x="40" y="26"/>
                      </a:lnTo>
                      <a:lnTo>
                        <a:pt x="41" y="26"/>
                      </a:lnTo>
                      <a:lnTo>
                        <a:pt x="41" y="25"/>
                      </a:lnTo>
                      <a:lnTo>
                        <a:pt x="45" y="25"/>
                      </a:lnTo>
                      <a:lnTo>
                        <a:pt x="46" y="23"/>
                      </a:lnTo>
                      <a:lnTo>
                        <a:pt x="46" y="28"/>
                      </a:lnTo>
                      <a:lnTo>
                        <a:pt x="48" y="26"/>
                      </a:lnTo>
                      <a:lnTo>
                        <a:pt x="48" y="28"/>
                      </a:lnTo>
                      <a:lnTo>
                        <a:pt x="46" y="29"/>
                      </a:lnTo>
                      <a:lnTo>
                        <a:pt x="46" y="31"/>
                      </a:lnTo>
                      <a:lnTo>
                        <a:pt x="48" y="31"/>
                      </a:lnTo>
                      <a:lnTo>
                        <a:pt x="51" y="28"/>
                      </a:lnTo>
                      <a:lnTo>
                        <a:pt x="49" y="31"/>
                      </a:lnTo>
                      <a:lnTo>
                        <a:pt x="48" y="32"/>
                      </a:lnTo>
                      <a:lnTo>
                        <a:pt x="49" y="32"/>
                      </a:lnTo>
                      <a:lnTo>
                        <a:pt x="49" y="31"/>
                      </a:lnTo>
                      <a:lnTo>
                        <a:pt x="51" y="29"/>
                      </a:lnTo>
                      <a:lnTo>
                        <a:pt x="51" y="31"/>
                      </a:lnTo>
                      <a:lnTo>
                        <a:pt x="52" y="31"/>
                      </a:lnTo>
                      <a:lnTo>
                        <a:pt x="54" y="32"/>
                      </a:lnTo>
                      <a:lnTo>
                        <a:pt x="54" y="29"/>
                      </a:lnTo>
                      <a:lnTo>
                        <a:pt x="55" y="31"/>
                      </a:lnTo>
                      <a:lnTo>
                        <a:pt x="55" y="34"/>
                      </a:lnTo>
                      <a:lnTo>
                        <a:pt x="59" y="31"/>
                      </a:lnTo>
                      <a:lnTo>
                        <a:pt x="59" y="34"/>
                      </a:lnTo>
                      <a:lnTo>
                        <a:pt x="60" y="34"/>
                      </a:lnTo>
                      <a:lnTo>
                        <a:pt x="60" y="31"/>
                      </a:lnTo>
                      <a:lnTo>
                        <a:pt x="62" y="31"/>
                      </a:lnTo>
                      <a:lnTo>
                        <a:pt x="62" y="32"/>
                      </a:lnTo>
                      <a:lnTo>
                        <a:pt x="63" y="31"/>
                      </a:lnTo>
                      <a:lnTo>
                        <a:pt x="65" y="31"/>
                      </a:lnTo>
                      <a:lnTo>
                        <a:pt x="65" y="29"/>
                      </a:lnTo>
                      <a:lnTo>
                        <a:pt x="66" y="29"/>
                      </a:lnTo>
                      <a:lnTo>
                        <a:pt x="66" y="31"/>
                      </a:lnTo>
                      <a:lnTo>
                        <a:pt x="69" y="31"/>
                      </a:lnTo>
                      <a:lnTo>
                        <a:pt x="68" y="32"/>
                      </a:lnTo>
                      <a:lnTo>
                        <a:pt x="68" y="34"/>
                      </a:lnTo>
                      <a:lnTo>
                        <a:pt x="69" y="32"/>
                      </a:lnTo>
                      <a:lnTo>
                        <a:pt x="69" y="34"/>
                      </a:lnTo>
                      <a:lnTo>
                        <a:pt x="68" y="36"/>
                      </a:lnTo>
                      <a:lnTo>
                        <a:pt x="69" y="36"/>
                      </a:lnTo>
                      <a:lnTo>
                        <a:pt x="71" y="34"/>
                      </a:lnTo>
                      <a:lnTo>
                        <a:pt x="72" y="36"/>
                      </a:lnTo>
                      <a:lnTo>
                        <a:pt x="76" y="36"/>
                      </a:lnTo>
                      <a:lnTo>
                        <a:pt x="77" y="37"/>
                      </a:lnTo>
                      <a:lnTo>
                        <a:pt x="77" y="40"/>
                      </a:lnTo>
                      <a:lnTo>
                        <a:pt x="79" y="40"/>
                      </a:lnTo>
                      <a:lnTo>
                        <a:pt x="79" y="42"/>
                      </a:lnTo>
                      <a:lnTo>
                        <a:pt x="80" y="42"/>
                      </a:lnTo>
                      <a:lnTo>
                        <a:pt x="80" y="43"/>
                      </a:lnTo>
                      <a:lnTo>
                        <a:pt x="82" y="43"/>
                      </a:lnTo>
                      <a:lnTo>
                        <a:pt x="82" y="42"/>
                      </a:lnTo>
                      <a:lnTo>
                        <a:pt x="83" y="43"/>
                      </a:lnTo>
                      <a:lnTo>
                        <a:pt x="83" y="46"/>
                      </a:lnTo>
                      <a:lnTo>
                        <a:pt x="85" y="45"/>
                      </a:lnTo>
                      <a:lnTo>
                        <a:pt x="85" y="46"/>
                      </a:lnTo>
                      <a:lnTo>
                        <a:pt x="89" y="46"/>
                      </a:lnTo>
                      <a:lnTo>
                        <a:pt x="88" y="48"/>
                      </a:lnTo>
                      <a:lnTo>
                        <a:pt x="88" y="50"/>
                      </a:lnTo>
                      <a:lnTo>
                        <a:pt x="89" y="50"/>
                      </a:lnTo>
                      <a:lnTo>
                        <a:pt x="91" y="48"/>
                      </a:lnTo>
                      <a:lnTo>
                        <a:pt x="94" y="50"/>
                      </a:lnTo>
                      <a:lnTo>
                        <a:pt x="96" y="51"/>
                      </a:lnTo>
                      <a:lnTo>
                        <a:pt x="96" y="54"/>
                      </a:lnTo>
                      <a:lnTo>
                        <a:pt x="99" y="54"/>
                      </a:lnTo>
                      <a:lnTo>
                        <a:pt x="99" y="56"/>
                      </a:lnTo>
                      <a:lnTo>
                        <a:pt x="100" y="56"/>
                      </a:lnTo>
                      <a:lnTo>
                        <a:pt x="100" y="54"/>
                      </a:lnTo>
                      <a:lnTo>
                        <a:pt x="102" y="56"/>
                      </a:lnTo>
                      <a:lnTo>
                        <a:pt x="105" y="56"/>
                      </a:lnTo>
                      <a:lnTo>
                        <a:pt x="105" y="57"/>
                      </a:lnTo>
                      <a:lnTo>
                        <a:pt x="107" y="59"/>
                      </a:lnTo>
                      <a:lnTo>
                        <a:pt x="108" y="59"/>
                      </a:lnTo>
                      <a:lnTo>
                        <a:pt x="108" y="64"/>
                      </a:lnTo>
                      <a:lnTo>
                        <a:pt x="110" y="62"/>
                      </a:lnTo>
                      <a:lnTo>
                        <a:pt x="113" y="62"/>
                      </a:lnTo>
                      <a:lnTo>
                        <a:pt x="114" y="65"/>
                      </a:lnTo>
                      <a:lnTo>
                        <a:pt x="117" y="67"/>
                      </a:lnTo>
                      <a:lnTo>
                        <a:pt x="124" y="73"/>
                      </a:lnTo>
                      <a:lnTo>
                        <a:pt x="124" y="74"/>
                      </a:lnTo>
                      <a:lnTo>
                        <a:pt x="122" y="76"/>
                      </a:lnTo>
                      <a:lnTo>
                        <a:pt x="124" y="76"/>
                      </a:lnTo>
                      <a:lnTo>
                        <a:pt x="125" y="74"/>
                      </a:lnTo>
                      <a:lnTo>
                        <a:pt x="125" y="76"/>
                      </a:lnTo>
                      <a:lnTo>
                        <a:pt x="127" y="76"/>
                      </a:lnTo>
                      <a:lnTo>
                        <a:pt x="128" y="78"/>
                      </a:lnTo>
                      <a:lnTo>
                        <a:pt x="128" y="84"/>
                      </a:lnTo>
                      <a:lnTo>
                        <a:pt x="130" y="84"/>
                      </a:lnTo>
                      <a:lnTo>
                        <a:pt x="130" y="91"/>
                      </a:lnTo>
                      <a:lnTo>
                        <a:pt x="128" y="93"/>
                      </a:lnTo>
                      <a:lnTo>
                        <a:pt x="128" y="95"/>
                      </a:lnTo>
                      <a:lnTo>
                        <a:pt x="130" y="93"/>
                      </a:lnTo>
                      <a:lnTo>
                        <a:pt x="130" y="102"/>
                      </a:lnTo>
                      <a:lnTo>
                        <a:pt x="128" y="102"/>
                      </a:lnTo>
                      <a:lnTo>
                        <a:pt x="128" y="105"/>
                      </a:lnTo>
                      <a:lnTo>
                        <a:pt x="130" y="105"/>
                      </a:lnTo>
                      <a:lnTo>
                        <a:pt x="131" y="102"/>
                      </a:lnTo>
                      <a:lnTo>
                        <a:pt x="131" y="104"/>
                      </a:lnTo>
                      <a:lnTo>
                        <a:pt x="130" y="107"/>
                      </a:lnTo>
                      <a:lnTo>
                        <a:pt x="128" y="109"/>
                      </a:lnTo>
                      <a:lnTo>
                        <a:pt x="127" y="109"/>
                      </a:lnTo>
                      <a:lnTo>
                        <a:pt x="125" y="110"/>
                      </a:lnTo>
                      <a:lnTo>
                        <a:pt x="117" y="112"/>
                      </a:lnTo>
                      <a:lnTo>
                        <a:pt x="110" y="110"/>
                      </a:lnTo>
                      <a:lnTo>
                        <a:pt x="102" y="105"/>
                      </a:lnTo>
                      <a:lnTo>
                        <a:pt x="96" y="99"/>
                      </a:lnTo>
                      <a:lnTo>
                        <a:pt x="97" y="98"/>
                      </a:lnTo>
                      <a:lnTo>
                        <a:pt x="97" y="96"/>
                      </a:lnTo>
                      <a:lnTo>
                        <a:pt x="93" y="96"/>
                      </a:lnTo>
                      <a:lnTo>
                        <a:pt x="94" y="95"/>
                      </a:lnTo>
                      <a:lnTo>
                        <a:pt x="93" y="95"/>
                      </a:lnTo>
                      <a:lnTo>
                        <a:pt x="93" y="96"/>
                      </a:lnTo>
                      <a:lnTo>
                        <a:pt x="89" y="93"/>
                      </a:lnTo>
                      <a:lnTo>
                        <a:pt x="86" y="93"/>
                      </a:lnTo>
                      <a:lnTo>
                        <a:pt x="86" y="88"/>
                      </a:lnTo>
                      <a:lnTo>
                        <a:pt x="85" y="90"/>
                      </a:lnTo>
                      <a:lnTo>
                        <a:pt x="85" y="88"/>
                      </a:lnTo>
                      <a:lnTo>
                        <a:pt x="83" y="88"/>
                      </a:lnTo>
                      <a:lnTo>
                        <a:pt x="82" y="90"/>
                      </a:lnTo>
                      <a:lnTo>
                        <a:pt x="82" y="87"/>
                      </a:lnTo>
                      <a:lnTo>
                        <a:pt x="79" y="87"/>
                      </a:lnTo>
                      <a:lnTo>
                        <a:pt x="79" y="84"/>
                      </a:lnTo>
                      <a:lnTo>
                        <a:pt x="74" y="84"/>
                      </a:lnTo>
                      <a:lnTo>
                        <a:pt x="69" y="79"/>
                      </a:lnTo>
                      <a:lnTo>
                        <a:pt x="69" y="76"/>
                      </a:lnTo>
                      <a:lnTo>
                        <a:pt x="68" y="78"/>
                      </a:lnTo>
                      <a:lnTo>
                        <a:pt x="66" y="76"/>
                      </a:lnTo>
                      <a:lnTo>
                        <a:pt x="65" y="76"/>
                      </a:lnTo>
                      <a:lnTo>
                        <a:pt x="65" y="73"/>
                      </a:lnTo>
                      <a:lnTo>
                        <a:pt x="63" y="73"/>
                      </a:lnTo>
                      <a:lnTo>
                        <a:pt x="62" y="74"/>
                      </a:lnTo>
                      <a:lnTo>
                        <a:pt x="60" y="73"/>
                      </a:lnTo>
                      <a:lnTo>
                        <a:pt x="62" y="73"/>
                      </a:lnTo>
                      <a:lnTo>
                        <a:pt x="62" y="71"/>
                      </a:lnTo>
                      <a:lnTo>
                        <a:pt x="60" y="73"/>
                      </a:lnTo>
                      <a:lnTo>
                        <a:pt x="59" y="73"/>
                      </a:lnTo>
                      <a:lnTo>
                        <a:pt x="59" y="71"/>
                      </a:lnTo>
                      <a:lnTo>
                        <a:pt x="57" y="70"/>
                      </a:lnTo>
                      <a:lnTo>
                        <a:pt x="52" y="70"/>
                      </a:lnTo>
                      <a:lnTo>
                        <a:pt x="49" y="67"/>
                      </a:lnTo>
                      <a:lnTo>
                        <a:pt x="49" y="65"/>
                      </a:lnTo>
                      <a:lnTo>
                        <a:pt x="48" y="64"/>
                      </a:lnTo>
                      <a:lnTo>
                        <a:pt x="48" y="62"/>
                      </a:lnTo>
                      <a:lnTo>
                        <a:pt x="45" y="62"/>
                      </a:lnTo>
                      <a:lnTo>
                        <a:pt x="45" y="60"/>
                      </a:lnTo>
                      <a:lnTo>
                        <a:pt x="43" y="62"/>
                      </a:lnTo>
                      <a:lnTo>
                        <a:pt x="43" y="60"/>
                      </a:lnTo>
                      <a:lnTo>
                        <a:pt x="41" y="60"/>
                      </a:lnTo>
                      <a:lnTo>
                        <a:pt x="41" y="59"/>
                      </a:lnTo>
                      <a:lnTo>
                        <a:pt x="40" y="59"/>
                      </a:lnTo>
                      <a:lnTo>
                        <a:pt x="37" y="56"/>
                      </a:lnTo>
                      <a:lnTo>
                        <a:pt x="35" y="56"/>
                      </a:lnTo>
                      <a:lnTo>
                        <a:pt x="35" y="54"/>
                      </a:lnTo>
                      <a:lnTo>
                        <a:pt x="34" y="53"/>
                      </a:lnTo>
                      <a:lnTo>
                        <a:pt x="34" y="51"/>
                      </a:lnTo>
                      <a:lnTo>
                        <a:pt x="32" y="51"/>
                      </a:lnTo>
                      <a:lnTo>
                        <a:pt x="32" y="48"/>
                      </a:lnTo>
                      <a:lnTo>
                        <a:pt x="29" y="48"/>
                      </a:lnTo>
                      <a:lnTo>
                        <a:pt x="29" y="46"/>
                      </a:lnTo>
                      <a:lnTo>
                        <a:pt x="28" y="48"/>
                      </a:lnTo>
                      <a:lnTo>
                        <a:pt x="28" y="45"/>
                      </a:lnTo>
                      <a:lnTo>
                        <a:pt x="26" y="45"/>
                      </a:lnTo>
                      <a:lnTo>
                        <a:pt x="26" y="43"/>
                      </a:lnTo>
                      <a:lnTo>
                        <a:pt x="24" y="43"/>
                      </a:lnTo>
                      <a:lnTo>
                        <a:pt x="24" y="45"/>
                      </a:lnTo>
                      <a:lnTo>
                        <a:pt x="23" y="45"/>
                      </a:lnTo>
                      <a:lnTo>
                        <a:pt x="23" y="43"/>
                      </a:lnTo>
                      <a:lnTo>
                        <a:pt x="21" y="42"/>
                      </a:lnTo>
                      <a:lnTo>
                        <a:pt x="21" y="39"/>
                      </a:lnTo>
                      <a:lnTo>
                        <a:pt x="20" y="40"/>
                      </a:lnTo>
                      <a:lnTo>
                        <a:pt x="20" y="39"/>
                      </a:lnTo>
                      <a:lnTo>
                        <a:pt x="18" y="39"/>
                      </a:lnTo>
                      <a:lnTo>
                        <a:pt x="18" y="37"/>
                      </a:lnTo>
                      <a:lnTo>
                        <a:pt x="17" y="36"/>
                      </a:lnTo>
                      <a:lnTo>
                        <a:pt x="18" y="34"/>
                      </a:lnTo>
                      <a:lnTo>
                        <a:pt x="15" y="34"/>
                      </a:lnTo>
                      <a:lnTo>
                        <a:pt x="15" y="31"/>
                      </a:lnTo>
                      <a:lnTo>
                        <a:pt x="14" y="31"/>
                      </a:lnTo>
                      <a:lnTo>
                        <a:pt x="14" y="29"/>
                      </a:lnTo>
                      <a:lnTo>
                        <a:pt x="12" y="31"/>
                      </a:lnTo>
                      <a:lnTo>
                        <a:pt x="12" y="28"/>
                      </a:lnTo>
                      <a:lnTo>
                        <a:pt x="10" y="28"/>
                      </a:lnTo>
                      <a:lnTo>
                        <a:pt x="10" y="26"/>
                      </a:lnTo>
                      <a:lnTo>
                        <a:pt x="9" y="26"/>
                      </a:lnTo>
                      <a:lnTo>
                        <a:pt x="9" y="23"/>
                      </a:lnTo>
                      <a:lnTo>
                        <a:pt x="7" y="25"/>
                      </a:lnTo>
                      <a:lnTo>
                        <a:pt x="7" y="23"/>
                      </a:lnTo>
                      <a:lnTo>
                        <a:pt x="6" y="23"/>
                      </a:lnTo>
                      <a:lnTo>
                        <a:pt x="6" y="20"/>
                      </a:lnTo>
                      <a:lnTo>
                        <a:pt x="4" y="20"/>
                      </a:lnTo>
                      <a:lnTo>
                        <a:pt x="4" y="15"/>
                      </a:lnTo>
                      <a:lnTo>
                        <a:pt x="0" y="15"/>
                      </a:lnTo>
                      <a:lnTo>
                        <a:pt x="1" y="14"/>
                      </a:lnTo>
                      <a:lnTo>
                        <a:pt x="1" y="9"/>
                      </a:lnTo>
                      <a:lnTo>
                        <a:pt x="0" y="11"/>
                      </a:lnTo>
                      <a:lnTo>
                        <a:pt x="0" y="9"/>
                      </a:lnTo>
                      <a:lnTo>
                        <a:pt x="1" y="8"/>
                      </a:lnTo>
                      <a:lnTo>
                        <a:pt x="1" y="6"/>
                      </a:lnTo>
                      <a:lnTo>
                        <a:pt x="0" y="6"/>
                      </a:lnTo>
                      <a:lnTo>
                        <a:pt x="0" y="3"/>
                      </a:lnTo>
                      <a:lnTo>
                        <a:pt x="3" y="3"/>
                      </a:lnTo>
                      <a:lnTo>
                        <a:pt x="3" y="1"/>
                      </a:lnTo>
                      <a:lnTo>
                        <a:pt x="4" y="0"/>
                      </a:lnTo>
                      <a:close/>
                      <a:moveTo>
                        <a:pt x="1" y="0"/>
                      </a:moveTo>
                      <a:lnTo>
                        <a:pt x="3" y="0"/>
                      </a:lnTo>
                      <a:lnTo>
                        <a:pt x="3" y="1"/>
                      </a:lnTo>
                      <a:lnTo>
                        <a:pt x="1" y="3"/>
                      </a:lnTo>
                      <a:lnTo>
                        <a:pt x="1"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28" name="Freeform 228">
                  <a:extLst>
                    <a:ext uri="{FF2B5EF4-FFF2-40B4-BE49-F238E27FC236}">
                      <a16:creationId xmlns:a16="http://schemas.microsoft.com/office/drawing/2014/main" id="{517B84A8-34D9-4A04-9FF0-655C92131903}"/>
                    </a:ext>
                  </a:extLst>
                </p:cNvPr>
                <p:cNvSpPr>
                  <a:spLocks noEditPoints="1"/>
                </p:cNvSpPr>
                <p:nvPr/>
              </p:nvSpPr>
              <p:spPr bwMode="auto">
                <a:xfrm>
                  <a:off x="6515100" y="4835526"/>
                  <a:ext cx="223838" cy="138113"/>
                </a:xfrm>
                <a:custGeom>
                  <a:avLst/>
                  <a:gdLst/>
                  <a:ahLst/>
                  <a:cxnLst>
                    <a:cxn ang="0">
                      <a:pos x="0" y="81"/>
                    </a:cxn>
                    <a:cxn ang="0">
                      <a:pos x="2" y="79"/>
                    </a:cxn>
                    <a:cxn ang="0">
                      <a:pos x="8" y="75"/>
                    </a:cxn>
                    <a:cxn ang="0">
                      <a:pos x="17" y="70"/>
                    </a:cxn>
                    <a:cxn ang="0">
                      <a:pos x="23" y="64"/>
                    </a:cxn>
                    <a:cxn ang="0">
                      <a:pos x="23" y="58"/>
                    </a:cxn>
                    <a:cxn ang="0">
                      <a:pos x="91" y="53"/>
                    </a:cxn>
                    <a:cxn ang="0">
                      <a:pos x="36" y="50"/>
                    </a:cxn>
                    <a:cxn ang="0">
                      <a:pos x="70" y="25"/>
                    </a:cxn>
                    <a:cxn ang="0">
                      <a:pos x="116" y="2"/>
                    </a:cxn>
                    <a:cxn ang="0">
                      <a:pos x="127" y="6"/>
                    </a:cxn>
                    <a:cxn ang="0">
                      <a:pos x="133" y="8"/>
                    </a:cxn>
                    <a:cxn ang="0">
                      <a:pos x="136" y="8"/>
                    </a:cxn>
                    <a:cxn ang="0">
                      <a:pos x="140" y="25"/>
                    </a:cxn>
                    <a:cxn ang="0">
                      <a:pos x="122" y="37"/>
                    </a:cxn>
                    <a:cxn ang="0">
                      <a:pos x="118" y="39"/>
                    </a:cxn>
                    <a:cxn ang="0">
                      <a:pos x="112" y="42"/>
                    </a:cxn>
                    <a:cxn ang="0">
                      <a:pos x="105" y="45"/>
                    </a:cxn>
                    <a:cxn ang="0">
                      <a:pos x="99" y="51"/>
                    </a:cxn>
                    <a:cxn ang="0">
                      <a:pos x="90" y="56"/>
                    </a:cxn>
                    <a:cxn ang="0">
                      <a:pos x="85" y="54"/>
                    </a:cxn>
                    <a:cxn ang="0">
                      <a:pos x="84" y="58"/>
                    </a:cxn>
                    <a:cxn ang="0">
                      <a:pos x="81" y="61"/>
                    </a:cxn>
                    <a:cxn ang="0">
                      <a:pos x="71" y="65"/>
                    </a:cxn>
                    <a:cxn ang="0">
                      <a:pos x="67" y="70"/>
                    </a:cxn>
                    <a:cxn ang="0">
                      <a:pos x="56" y="73"/>
                    </a:cxn>
                    <a:cxn ang="0">
                      <a:pos x="53" y="76"/>
                    </a:cxn>
                    <a:cxn ang="0">
                      <a:pos x="47" y="78"/>
                    </a:cxn>
                    <a:cxn ang="0">
                      <a:pos x="31" y="81"/>
                    </a:cxn>
                    <a:cxn ang="0">
                      <a:pos x="26" y="84"/>
                    </a:cxn>
                    <a:cxn ang="0">
                      <a:pos x="19" y="87"/>
                    </a:cxn>
                    <a:cxn ang="0">
                      <a:pos x="12" y="85"/>
                    </a:cxn>
                    <a:cxn ang="0">
                      <a:pos x="6" y="84"/>
                    </a:cxn>
                    <a:cxn ang="0">
                      <a:pos x="3" y="84"/>
                    </a:cxn>
                    <a:cxn ang="0">
                      <a:pos x="5" y="81"/>
                    </a:cxn>
                    <a:cxn ang="0">
                      <a:pos x="8" y="76"/>
                    </a:cxn>
                    <a:cxn ang="0">
                      <a:pos x="12" y="72"/>
                    </a:cxn>
                    <a:cxn ang="0">
                      <a:pos x="16" y="75"/>
                    </a:cxn>
                    <a:cxn ang="0">
                      <a:pos x="14" y="70"/>
                    </a:cxn>
                    <a:cxn ang="0">
                      <a:pos x="17" y="72"/>
                    </a:cxn>
                    <a:cxn ang="0">
                      <a:pos x="22" y="70"/>
                    </a:cxn>
                    <a:cxn ang="0">
                      <a:pos x="26" y="65"/>
                    </a:cxn>
                    <a:cxn ang="0">
                      <a:pos x="26" y="61"/>
                    </a:cxn>
                    <a:cxn ang="0">
                      <a:pos x="31" y="62"/>
                    </a:cxn>
                    <a:cxn ang="0">
                      <a:pos x="36" y="54"/>
                    </a:cxn>
                    <a:cxn ang="0">
                      <a:pos x="40" y="51"/>
                    </a:cxn>
                    <a:cxn ang="0">
                      <a:pos x="43" y="50"/>
                    </a:cxn>
                    <a:cxn ang="0">
                      <a:pos x="47" y="48"/>
                    </a:cxn>
                    <a:cxn ang="0">
                      <a:pos x="48" y="44"/>
                    </a:cxn>
                    <a:cxn ang="0">
                      <a:pos x="50" y="39"/>
                    </a:cxn>
                    <a:cxn ang="0">
                      <a:pos x="51" y="33"/>
                    </a:cxn>
                    <a:cxn ang="0">
                      <a:pos x="59" y="28"/>
                    </a:cxn>
                    <a:cxn ang="0">
                      <a:pos x="67" y="27"/>
                    </a:cxn>
                    <a:cxn ang="0">
                      <a:pos x="71" y="22"/>
                    </a:cxn>
                    <a:cxn ang="0">
                      <a:pos x="76" y="19"/>
                    </a:cxn>
                    <a:cxn ang="0">
                      <a:pos x="81" y="16"/>
                    </a:cxn>
                    <a:cxn ang="0">
                      <a:pos x="87" y="11"/>
                    </a:cxn>
                    <a:cxn ang="0">
                      <a:pos x="95" y="8"/>
                    </a:cxn>
                    <a:cxn ang="0">
                      <a:pos x="112" y="0"/>
                    </a:cxn>
                  </a:cxnLst>
                  <a:rect l="0" t="0" r="r" b="b"/>
                  <a:pathLst>
                    <a:path w="141" h="87">
                      <a:moveTo>
                        <a:pt x="30" y="82"/>
                      </a:moveTo>
                      <a:lnTo>
                        <a:pt x="31" y="82"/>
                      </a:lnTo>
                      <a:lnTo>
                        <a:pt x="30" y="84"/>
                      </a:lnTo>
                      <a:lnTo>
                        <a:pt x="30" y="82"/>
                      </a:lnTo>
                      <a:close/>
                      <a:moveTo>
                        <a:pt x="0" y="81"/>
                      </a:moveTo>
                      <a:lnTo>
                        <a:pt x="2" y="82"/>
                      </a:lnTo>
                      <a:lnTo>
                        <a:pt x="0" y="82"/>
                      </a:lnTo>
                      <a:lnTo>
                        <a:pt x="0" y="81"/>
                      </a:lnTo>
                      <a:close/>
                      <a:moveTo>
                        <a:pt x="0" y="78"/>
                      </a:moveTo>
                      <a:lnTo>
                        <a:pt x="2" y="79"/>
                      </a:lnTo>
                      <a:lnTo>
                        <a:pt x="0" y="79"/>
                      </a:lnTo>
                      <a:lnTo>
                        <a:pt x="0" y="78"/>
                      </a:lnTo>
                      <a:close/>
                      <a:moveTo>
                        <a:pt x="8" y="73"/>
                      </a:moveTo>
                      <a:lnTo>
                        <a:pt x="9" y="75"/>
                      </a:lnTo>
                      <a:lnTo>
                        <a:pt x="8" y="75"/>
                      </a:lnTo>
                      <a:lnTo>
                        <a:pt x="8" y="73"/>
                      </a:lnTo>
                      <a:close/>
                      <a:moveTo>
                        <a:pt x="17" y="68"/>
                      </a:moveTo>
                      <a:lnTo>
                        <a:pt x="19" y="68"/>
                      </a:lnTo>
                      <a:lnTo>
                        <a:pt x="19" y="70"/>
                      </a:lnTo>
                      <a:lnTo>
                        <a:pt x="17" y="70"/>
                      </a:lnTo>
                      <a:lnTo>
                        <a:pt x="17" y="68"/>
                      </a:lnTo>
                      <a:close/>
                      <a:moveTo>
                        <a:pt x="23" y="64"/>
                      </a:moveTo>
                      <a:lnTo>
                        <a:pt x="25" y="65"/>
                      </a:lnTo>
                      <a:lnTo>
                        <a:pt x="23" y="65"/>
                      </a:lnTo>
                      <a:lnTo>
                        <a:pt x="23" y="64"/>
                      </a:lnTo>
                      <a:close/>
                      <a:moveTo>
                        <a:pt x="31" y="58"/>
                      </a:moveTo>
                      <a:lnTo>
                        <a:pt x="33" y="58"/>
                      </a:lnTo>
                      <a:lnTo>
                        <a:pt x="33" y="59"/>
                      </a:lnTo>
                      <a:lnTo>
                        <a:pt x="31" y="58"/>
                      </a:lnTo>
                      <a:close/>
                      <a:moveTo>
                        <a:pt x="23" y="58"/>
                      </a:moveTo>
                      <a:lnTo>
                        <a:pt x="25" y="58"/>
                      </a:lnTo>
                      <a:lnTo>
                        <a:pt x="25" y="59"/>
                      </a:lnTo>
                      <a:lnTo>
                        <a:pt x="23" y="59"/>
                      </a:lnTo>
                      <a:lnTo>
                        <a:pt x="23" y="58"/>
                      </a:lnTo>
                      <a:close/>
                      <a:moveTo>
                        <a:pt x="91" y="53"/>
                      </a:moveTo>
                      <a:lnTo>
                        <a:pt x="93" y="53"/>
                      </a:lnTo>
                      <a:lnTo>
                        <a:pt x="93" y="54"/>
                      </a:lnTo>
                      <a:lnTo>
                        <a:pt x="91" y="53"/>
                      </a:lnTo>
                      <a:close/>
                      <a:moveTo>
                        <a:pt x="34" y="50"/>
                      </a:moveTo>
                      <a:lnTo>
                        <a:pt x="36" y="50"/>
                      </a:lnTo>
                      <a:lnTo>
                        <a:pt x="34" y="51"/>
                      </a:lnTo>
                      <a:lnTo>
                        <a:pt x="34" y="50"/>
                      </a:lnTo>
                      <a:close/>
                      <a:moveTo>
                        <a:pt x="68" y="23"/>
                      </a:moveTo>
                      <a:lnTo>
                        <a:pt x="70" y="23"/>
                      </a:lnTo>
                      <a:lnTo>
                        <a:pt x="70" y="25"/>
                      </a:lnTo>
                      <a:lnTo>
                        <a:pt x="68" y="25"/>
                      </a:lnTo>
                      <a:lnTo>
                        <a:pt x="68" y="23"/>
                      </a:lnTo>
                      <a:close/>
                      <a:moveTo>
                        <a:pt x="112" y="0"/>
                      </a:moveTo>
                      <a:lnTo>
                        <a:pt x="116" y="0"/>
                      </a:lnTo>
                      <a:lnTo>
                        <a:pt x="116" y="2"/>
                      </a:lnTo>
                      <a:lnTo>
                        <a:pt x="121" y="2"/>
                      </a:lnTo>
                      <a:lnTo>
                        <a:pt x="122" y="3"/>
                      </a:lnTo>
                      <a:lnTo>
                        <a:pt x="126" y="5"/>
                      </a:lnTo>
                      <a:lnTo>
                        <a:pt x="127" y="5"/>
                      </a:lnTo>
                      <a:lnTo>
                        <a:pt x="127" y="6"/>
                      </a:lnTo>
                      <a:lnTo>
                        <a:pt x="130" y="6"/>
                      </a:lnTo>
                      <a:lnTo>
                        <a:pt x="132" y="5"/>
                      </a:lnTo>
                      <a:lnTo>
                        <a:pt x="132" y="8"/>
                      </a:lnTo>
                      <a:lnTo>
                        <a:pt x="133" y="6"/>
                      </a:lnTo>
                      <a:lnTo>
                        <a:pt x="133" y="8"/>
                      </a:lnTo>
                      <a:lnTo>
                        <a:pt x="135" y="6"/>
                      </a:lnTo>
                      <a:lnTo>
                        <a:pt x="135" y="8"/>
                      </a:lnTo>
                      <a:lnTo>
                        <a:pt x="138" y="11"/>
                      </a:lnTo>
                      <a:lnTo>
                        <a:pt x="138" y="9"/>
                      </a:lnTo>
                      <a:lnTo>
                        <a:pt x="136" y="8"/>
                      </a:lnTo>
                      <a:lnTo>
                        <a:pt x="138" y="8"/>
                      </a:lnTo>
                      <a:lnTo>
                        <a:pt x="140" y="11"/>
                      </a:lnTo>
                      <a:lnTo>
                        <a:pt x="141" y="13"/>
                      </a:lnTo>
                      <a:lnTo>
                        <a:pt x="141" y="20"/>
                      </a:lnTo>
                      <a:lnTo>
                        <a:pt x="140" y="25"/>
                      </a:lnTo>
                      <a:lnTo>
                        <a:pt x="136" y="28"/>
                      </a:lnTo>
                      <a:lnTo>
                        <a:pt x="132" y="31"/>
                      </a:lnTo>
                      <a:lnTo>
                        <a:pt x="129" y="34"/>
                      </a:lnTo>
                      <a:lnTo>
                        <a:pt x="124" y="36"/>
                      </a:lnTo>
                      <a:lnTo>
                        <a:pt x="122" y="37"/>
                      </a:lnTo>
                      <a:lnTo>
                        <a:pt x="121" y="37"/>
                      </a:lnTo>
                      <a:lnTo>
                        <a:pt x="119" y="36"/>
                      </a:lnTo>
                      <a:lnTo>
                        <a:pt x="119" y="37"/>
                      </a:lnTo>
                      <a:lnTo>
                        <a:pt x="118" y="37"/>
                      </a:lnTo>
                      <a:lnTo>
                        <a:pt x="118" y="39"/>
                      </a:lnTo>
                      <a:lnTo>
                        <a:pt x="116" y="37"/>
                      </a:lnTo>
                      <a:lnTo>
                        <a:pt x="116" y="39"/>
                      </a:lnTo>
                      <a:lnTo>
                        <a:pt x="113" y="42"/>
                      </a:lnTo>
                      <a:lnTo>
                        <a:pt x="113" y="44"/>
                      </a:lnTo>
                      <a:lnTo>
                        <a:pt x="112" y="42"/>
                      </a:lnTo>
                      <a:lnTo>
                        <a:pt x="109" y="42"/>
                      </a:lnTo>
                      <a:lnTo>
                        <a:pt x="109" y="44"/>
                      </a:lnTo>
                      <a:lnTo>
                        <a:pt x="107" y="42"/>
                      </a:lnTo>
                      <a:lnTo>
                        <a:pt x="107" y="45"/>
                      </a:lnTo>
                      <a:lnTo>
                        <a:pt x="105" y="45"/>
                      </a:lnTo>
                      <a:lnTo>
                        <a:pt x="105" y="47"/>
                      </a:lnTo>
                      <a:lnTo>
                        <a:pt x="101" y="47"/>
                      </a:lnTo>
                      <a:lnTo>
                        <a:pt x="101" y="48"/>
                      </a:lnTo>
                      <a:lnTo>
                        <a:pt x="99" y="48"/>
                      </a:lnTo>
                      <a:lnTo>
                        <a:pt x="99" y="51"/>
                      </a:lnTo>
                      <a:lnTo>
                        <a:pt x="91" y="51"/>
                      </a:lnTo>
                      <a:lnTo>
                        <a:pt x="91" y="56"/>
                      </a:lnTo>
                      <a:lnTo>
                        <a:pt x="90" y="54"/>
                      </a:lnTo>
                      <a:lnTo>
                        <a:pt x="88" y="54"/>
                      </a:lnTo>
                      <a:lnTo>
                        <a:pt x="90" y="56"/>
                      </a:lnTo>
                      <a:lnTo>
                        <a:pt x="88" y="56"/>
                      </a:lnTo>
                      <a:lnTo>
                        <a:pt x="88" y="58"/>
                      </a:lnTo>
                      <a:lnTo>
                        <a:pt x="87" y="56"/>
                      </a:lnTo>
                      <a:lnTo>
                        <a:pt x="87" y="54"/>
                      </a:lnTo>
                      <a:lnTo>
                        <a:pt x="85" y="54"/>
                      </a:lnTo>
                      <a:lnTo>
                        <a:pt x="85" y="56"/>
                      </a:lnTo>
                      <a:lnTo>
                        <a:pt x="87" y="58"/>
                      </a:lnTo>
                      <a:lnTo>
                        <a:pt x="85" y="58"/>
                      </a:lnTo>
                      <a:lnTo>
                        <a:pt x="85" y="59"/>
                      </a:lnTo>
                      <a:lnTo>
                        <a:pt x="84" y="58"/>
                      </a:lnTo>
                      <a:lnTo>
                        <a:pt x="84" y="61"/>
                      </a:lnTo>
                      <a:lnTo>
                        <a:pt x="82" y="61"/>
                      </a:lnTo>
                      <a:lnTo>
                        <a:pt x="82" y="59"/>
                      </a:lnTo>
                      <a:lnTo>
                        <a:pt x="81" y="59"/>
                      </a:lnTo>
                      <a:lnTo>
                        <a:pt x="81" y="61"/>
                      </a:lnTo>
                      <a:lnTo>
                        <a:pt x="79" y="61"/>
                      </a:lnTo>
                      <a:lnTo>
                        <a:pt x="79" y="62"/>
                      </a:lnTo>
                      <a:lnTo>
                        <a:pt x="81" y="64"/>
                      </a:lnTo>
                      <a:lnTo>
                        <a:pt x="79" y="65"/>
                      </a:lnTo>
                      <a:lnTo>
                        <a:pt x="71" y="65"/>
                      </a:lnTo>
                      <a:lnTo>
                        <a:pt x="70" y="67"/>
                      </a:lnTo>
                      <a:lnTo>
                        <a:pt x="68" y="67"/>
                      </a:lnTo>
                      <a:lnTo>
                        <a:pt x="68" y="70"/>
                      </a:lnTo>
                      <a:lnTo>
                        <a:pt x="67" y="68"/>
                      </a:lnTo>
                      <a:lnTo>
                        <a:pt x="67" y="70"/>
                      </a:lnTo>
                      <a:lnTo>
                        <a:pt x="65" y="70"/>
                      </a:lnTo>
                      <a:lnTo>
                        <a:pt x="64" y="72"/>
                      </a:lnTo>
                      <a:lnTo>
                        <a:pt x="62" y="72"/>
                      </a:lnTo>
                      <a:lnTo>
                        <a:pt x="62" y="73"/>
                      </a:lnTo>
                      <a:lnTo>
                        <a:pt x="56" y="73"/>
                      </a:lnTo>
                      <a:lnTo>
                        <a:pt x="56" y="72"/>
                      </a:lnTo>
                      <a:lnTo>
                        <a:pt x="54" y="72"/>
                      </a:lnTo>
                      <a:lnTo>
                        <a:pt x="56" y="73"/>
                      </a:lnTo>
                      <a:lnTo>
                        <a:pt x="53" y="73"/>
                      </a:lnTo>
                      <a:lnTo>
                        <a:pt x="53" y="76"/>
                      </a:lnTo>
                      <a:lnTo>
                        <a:pt x="50" y="76"/>
                      </a:lnTo>
                      <a:lnTo>
                        <a:pt x="48" y="75"/>
                      </a:lnTo>
                      <a:lnTo>
                        <a:pt x="48" y="76"/>
                      </a:lnTo>
                      <a:lnTo>
                        <a:pt x="47" y="76"/>
                      </a:lnTo>
                      <a:lnTo>
                        <a:pt x="47" y="78"/>
                      </a:lnTo>
                      <a:lnTo>
                        <a:pt x="45" y="76"/>
                      </a:lnTo>
                      <a:lnTo>
                        <a:pt x="45" y="79"/>
                      </a:lnTo>
                      <a:lnTo>
                        <a:pt x="42" y="79"/>
                      </a:lnTo>
                      <a:lnTo>
                        <a:pt x="42" y="81"/>
                      </a:lnTo>
                      <a:lnTo>
                        <a:pt x="31" y="81"/>
                      </a:lnTo>
                      <a:lnTo>
                        <a:pt x="31" y="82"/>
                      </a:lnTo>
                      <a:lnTo>
                        <a:pt x="30" y="81"/>
                      </a:lnTo>
                      <a:lnTo>
                        <a:pt x="30" y="82"/>
                      </a:lnTo>
                      <a:lnTo>
                        <a:pt x="26" y="82"/>
                      </a:lnTo>
                      <a:lnTo>
                        <a:pt x="26" y="84"/>
                      </a:lnTo>
                      <a:lnTo>
                        <a:pt x="25" y="84"/>
                      </a:lnTo>
                      <a:lnTo>
                        <a:pt x="23" y="82"/>
                      </a:lnTo>
                      <a:lnTo>
                        <a:pt x="23" y="84"/>
                      </a:lnTo>
                      <a:lnTo>
                        <a:pt x="22" y="84"/>
                      </a:lnTo>
                      <a:lnTo>
                        <a:pt x="19" y="87"/>
                      </a:lnTo>
                      <a:lnTo>
                        <a:pt x="17" y="87"/>
                      </a:lnTo>
                      <a:lnTo>
                        <a:pt x="16" y="85"/>
                      </a:lnTo>
                      <a:lnTo>
                        <a:pt x="14" y="85"/>
                      </a:lnTo>
                      <a:lnTo>
                        <a:pt x="14" y="87"/>
                      </a:lnTo>
                      <a:lnTo>
                        <a:pt x="12" y="85"/>
                      </a:lnTo>
                      <a:lnTo>
                        <a:pt x="12" y="87"/>
                      </a:lnTo>
                      <a:lnTo>
                        <a:pt x="11" y="85"/>
                      </a:lnTo>
                      <a:lnTo>
                        <a:pt x="9" y="85"/>
                      </a:lnTo>
                      <a:lnTo>
                        <a:pt x="8" y="84"/>
                      </a:lnTo>
                      <a:lnTo>
                        <a:pt x="6" y="84"/>
                      </a:lnTo>
                      <a:lnTo>
                        <a:pt x="5" y="82"/>
                      </a:lnTo>
                      <a:lnTo>
                        <a:pt x="6" y="85"/>
                      </a:lnTo>
                      <a:lnTo>
                        <a:pt x="5" y="85"/>
                      </a:lnTo>
                      <a:lnTo>
                        <a:pt x="5" y="84"/>
                      </a:lnTo>
                      <a:lnTo>
                        <a:pt x="3" y="84"/>
                      </a:lnTo>
                      <a:lnTo>
                        <a:pt x="2" y="82"/>
                      </a:lnTo>
                      <a:lnTo>
                        <a:pt x="2" y="78"/>
                      </a:lnTo>
                      <a:lnTo>
                        <a:pt x="3" y="79"/>
                      </a:lnTo>
                      <a:lnTo>
                        <a:pt x="3" y="81"/>
                      </a:lnTo>
                      <a:lnTo>
                        <a:pt x="5" y="81"/>
                      </a:lnTo>
                      <a:lnTo>
                        <a:pt x="5" y="78"/>
                      </a:lnTo>
                      <a:lnTo>
                        <a:pt x="6" y="79"/>
                      </a:lnTo>
                      <a:lnTo>
                        <a:pt x="6" y="78"/>
                      </a:lnTo>
                      <a:lnTo>
                        <a:pt x="8" y="78"/>
                      </a:lnTo>
                      <a:lnTo>
                        <a:pt x="8" y="76"/>
                      </a:lnTo>
                      <a:lnTo>
                        <a:pt x="9" y="78"/>
                      </a:lnTo>
                      <a:lnTo>
                        <a:pt x="9" y="76"/>
                      </a:lnTo>
                      <a:lnTo>
                        <a:pt x="11" y="76"/>
                      </a:lnTo>
                      <a:lnTo>
                        <a:pt x="11" y="72"/>
                      </a:lnTo>
                      <a:lnTo>
                        <a:pt x="12" y="72"/>
                      </a:lnTo>
                      <a:lnTo>
                        <a:pt x="12" y="73"/>
                      </a:lnTo>
                      <a:lnTo>
                        <a:pt x="14" y="75"/>
                      </a:lnTo>
                      <a:lnTo>
                        <a:pt x="14" y="76"/>
                      </a:lnTo>
                      <a:lnTo>
                        <a:pt x="16" y="76"/>
                      </a:lnTo>
                      <a:lnTo>
                        <a:pt x="16" y="75"/>
                      </a:lnTo>
                      <a:lnTo>
                        <a:pt x="14" y="75"/>
                      </a:lnTo>
                      <a:lnTo>
                        <a:pt x="14" y="73"/>
                      </a:lnTo>
                      <a:lnTo>
                        <a:pt x="16" y="73"/>
                      </a:lnTo>
                      <a:lnTo>
                        <a:pt x="14" y="72"/>
                      </a:lnTo>
                      <a:lnTo>
                        <a:pt x="14" y="70"/>
                      </a:lnTo>
                      <a:lnTo>
                        <a:pt x="16" y="70"/>
                      </a:lnTo>
                      <a:lnTo>
                        <a:pt x="14" y="68"/>
                      </a:lnTo>
                      <a:lnTo>
                        <a:pt x="16" y="68"/>
                      </a:lnTo>
                      <a:lnTo>
                        <a:pt x="17" y="70"/>
                      </a:lnTo>
                      <a:lnTo>
                        <a:pt x="17" y="72"/>
                      </a:lnTo>
                      <a:lnTo>
                        <a:pt x="19" y="72"/>
                      </a:lnTo>
                      <a:lnTo>
                        <a:pt x="19" y="70"/>
                      </a:lnTo>
                      <a:lnTo>
                        <a:pt x="20" y="70"/>
                      </a:lnTo>
                      <a:lnTo>
                        <a:pt x="20" y="68"/>
                      </a:lnTo>
                      <a:lnTo>
                        <a:pt x="22" y="70"/>
                      </a:lnTo>
                      <a:lnTo>
                        <a:pt x="22" y="65"/>
                      </a:lnTo>
                      <a:lnTo>
                        <a:pt x="23" y="67"/>
                      </a:lnTo>
                      <a:lnTo>
                        <a:pt x="25" y="67"/>
                      </a:lnTo>
                      <a:lnTo>
                        <a:pt x="25" y="65"/>
                      </a:lnTo>
                      <a:lnTo>
                        <a:pt x="26" y="65"/>
                      </a:lnTo>
                      <a:lnTo>
                        <a:pt x="26" y="64"/>
                      </a:lnTo>
                      <a:lnTo>
                        <a:pt x="25" y="62"/>
                      </a:lnTo>
                      <a:lnTo>
                        <a:pt x="25" y="59"/>
                      </a:lnTo>
                      <a:lnTo>
                        <a:pt x="26" y="59"/>
                      </a:lnTo>
                      <a:lnTo>
                        <a:pt x="26" y="61"/>
                      </a:lnTo>
                      <a:lnTo>
                        <a:pt x="28" y="62"/>
                      </a:lnTo>
                      <a:lnTo>
                        <a:pt x="30" y="62"/>
                      </a:lnTo>
                      <a:lnTo>
                        <a:pt x="28" y="61"/>
                      </a:lnTo>
                      <a:lnTo>
                        <a:pt x="30" y="61"/>
                      </a:lnTo>
                      <a:lnTo>
                        <a:pt x="31" y="62"/>
                      </a:lnTo>
                      <a:lnTo>
                        <a:pt x="31" y="59"/>
                      </a:lnTo>
                      <a:lnTo>
                        <a:pt x="34" y="59"/>
                      </a:lnTo>
                      <a:lnTo>
                        <a:pt x="34" y="56"/>
                      </a:lnTo>
                      <a:lnTo>
                        <a:pt x="33" y="54"/>
                      </a:lnTo>
                      <a:lnTo>
                        <a:pt x="36" y="54"/>
                      </a:lnTo>
                      <a:lnTo>
                        <a:pt x="36" y="50"/>
                      </a:lnTo>
                      <a:lnTo>
                        <a:pt x="37" y="51"/>
                      </a:lnTo>
                      <a:lnTo>
                        <a:pt x="39" y="51"/>
                      </a:lnTo>
                      <a:lnTo>
                        <a:pt x="40" y="53"/>
                      </a:lnTo>
                      <a:lnTo>
                        <a:pt x="40" y="51"/>
                      </a:lnTo>
                      <a:lnTo>
                        <a:pt x="42" y="53"/>
                      </a:lnTo>
                      <a:lnTo>
                        <a:pt x="43" y="53"/>
                      </a:lnTo>
                      <a:lnTo>
                        <a:pt x="43" y="51"/>
                      </a:lnTo>
                      <a:lnTo>
                        <a:pt x="42" y="50"/>
                      </a:lnTo>
                      <a:lnTo>
                        <a:pt x="43" y="50"/>
                      </a:lnTo>
                      <a:lnTo>
                        <a:pt x="45" y="53"/>
                      </a:lnTo>
                      <a:lnTo>
                        <a:pt x="45" y="50"/>
                      </a:lnTo>
                      <a:lnTo>
                        <a:pt x="43" y="50"/>
                      </a:lnTo>
                      <a:lnTo>
                        <a:pt x="43" y="48"/>
                      </a:lnTo>
                      <a:lnTo>
                        <a:pt x="47" y="48"/>
                      </a:lnTo>
                      <a:lnTo>
                        <a:pt x="47" y="47"/>
                      </a:lnTo>
                      <a:lnTo>
                        <a:pt x="45" y="47"/>
                      </a:lnTo>
                      <a:lnTo>
                        <a:pt x="45" y="45"/>
                      </a:lnTo>
                      <a:lnTo>
                        <a:pt x="48" y="45"/>
                      </a:lnTo>
                      <a:lnTo>
                        <a:pt x="48" y="44"/>
                      </a:lnTo>
                      <a:lnTo>
                        <a:pt x="50" y="44"/>
                      </a:lnTo>
                      <a:lnTo>
                        <a:pt x="50" y="40"/>
                      </a:lnTo>
                      <a:lnTo>
                        <a:pt x="48" y="40"/>
                      </a:lnTo>
                      <a:lnTo>
                        <a:pt x="48" y="39"/>
                      </a:lnTo>
                      <a:lnTo>
                        <a:pt x="50" y="39"/>
                      </a:lnTo>
                      <a:lnTo>
                        <a:pt x="50" y="37"/>
                      </a:lnTo>
                      <a:lnTo>
                        <a:pt x="48" y="36"/>
                      </a:lnTo>
                      <a:lnTo>
                        <a:pt x="48" y="34"/>
                      </a:lnTo>
                      <a:lnTo>
                        <a:pt x="50" y="34"/>
                      </a:lnTo>
                      <a:lnTo>
                        <a:pt x="51" y="33"/>
                      </a:lnTo>
                      <a:lnTo>
                        <a:pt x="51" y="34"/>
                      </a:lnTo>
                      <a:lnTo>
                        <a:pt x="53" y="34"/>
                      </a:lnTo>
                      <a:lnTo>
                        <a:pt x="54" y="36"/>
                      </a:lnTo>
                      <a:lnTo>
                        <a:pt x="54" y="33"/>
                      </a:lnTo>
                      <a:lnTo>
                        <a:pt x="59" y="28"/>
                      </a:lnTo>
                      <a:lnTo>
                        <a:pt x="61" y="28"/>
                      </a:lnTo>
                      <a:lnTo>
                        <a:pt x="61" y="30"/>
                      </a:lnTo>
                      <a:lnTo>
                        <a:pt x="62" y="28"/>
                      </a:lnTo>
                      <a:lnTo>
                        <a:pt x="67" y="28"/>
                      </a:lnTo>
                      <a:lnTo>
                        <a:pt x="67" y="27"/>
                      </a:lnTo>
                      <a:lnTo>
                        <a:pt x="68" y="25"/>
                      </a:lnTo>
                      <a:lnTo>
                        <a:pt x="70" y="27"/>
                      </a:lnTo>
                      <a:lnTo>
                        <a:pt x="70" y="25"/>
                      </a:lnTo>
                      <a:lnTo>
                        <a:pt x="71" y="25"/>
                      </a:lnTo>
                      <a:lnTo>
                        <a:pt x="71" y="22"/>
                      </a:lnTo>
                      <a:lnTo>
                        <a:pt x="73" y="22"/>
                      </a:lnTo>
                      <a:lnTo>
                        <a:pt x="74" y="23"/>
                      </a:lnTo>
                      <a:lnTo>
                        <a:pt x="74" y="20"/>
                      </a:lnTo>
                      <a:lnTo>
                        <a:pt x="76" y="20"/>
                      </a:lnTo>
                      <a:lnTo>
                        <a:pt x="76" y="19"/>
                      </a:lnTo>
                      <a:lnTo>
                        <a:pt x="78" y="17"/>
                      </a:lnTo>
                      <a:lnTo>
                        <a:pt x="79" y="17"/>
                      </a:lnTo>
                      <a:lnTo>
                        <a:pt x="79" y="19"/>
                      </a:lnTo>
                      <a:lnTo>
                        <a:pt x="81" y="19"/>
                      </a:lnTo>
                      <a:lnTo>
                        <a:pt x="81" y="16"/>
                      </a:lnTo>
                      <a:lnTo>
                        <a:pt x="84" y="16"/>
                      </a:lnTo>
                      <a:lnTo>
                        <a:pt x="84" y="14"/>
                      </a:lnTo>
                      <a:lnTo>
                        <a:pt x="85" y="14"/>
                      </a:lnTo>
                      <a:lnTo>
                        <a:pt x="85" y="13"/>
                      </a:lnTo>
                      <a:lnTo>
                        <a:pt x="87" y="11"/>
                      </a:lnTo>
                      <a:lnTo>
                        <a:pt x="91" y="11"/>
                      </a:lnTo>
                      <a:lnTo>
                        <a:pt x="91" y="9"/>
                      </a:lnTo>
                      <a:lnTo>
                        <a:pt x="93" y="11"/>
                      </a:lnTo>
                      <a:lnTo>
                        <a:pt x="93" y="9"/>
                      </a:lnTo>
                      <a:lnTo>
                        <a:pt x="95" y="8"/>
                      </a:lnTo>
                      <a:lnTo>
                        <a:pt x="98" y="6"/>
                      </a:lnTo>
                      <a:lnTo>
                        <a:pt x="101" y="3"/>
                      </a:lnTo>
                      <a:lnTo>
                        <a:pt x="110" y="3"/>
                      </a:lnTo>
                      <a:lnTo>
                        <a:pt x="110" y="2"/>
                      </a:lnTo>
                      <a:lnTo>
                        <a:pt x="112" y="0"/>
                      </a:lnTo>
                      <a:close/>
                    </a:path>
                  </a:pathLst>
                </a:custGeom>
                <a:ln>
                  <a:headEnd/>
                  <a:tailEn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grpSp>
        </p:grpSp>
        <p:sp>
          <p:nvSpPr>
            <p:cNvPr id="11" name="TextBox 10">
              <a:extLst>
                <a:ext uri="{FF2B5EF4-FFF2-40B4-BE49-F238E27FC236}">
                  <a16:creationId xmlns:a16="http://schemas.microsoft.com/office/drawing/2014/main" id="{310660DA-2F27-4508-AAAA-9BAAF0EA55F9}"/>
                </a:ext>
              </a:extLst>
            </p:cNvPr>
            <p:cNvSpPr txBox="1"/>
            <p:nvPr/>
          </p:nvSpPr>
          <p:spPr>
            <a:xfrm>
              <a:off x="3827462" y="4953000"/>
              <a:ext cx="868251" cy="575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1800" dirty="0">
                  <a:solidFill>
                    <a:schemeClr val="bg1"/>
                  </a:solidFill>
                  <a:latin typeface="Arial" pitchFamily="34" charset="0"/>
                  <a:cs typeface="Arial" pitchFamily="34" charset="0"/>
                </a:rPr>
                <a:t>OData</a:t>
              </a:r>
            </a:p>
          </p:txBody>
        </p:sp>
        <p:sp>
          <p:nvSpPr>
            <p:cNvPr id="12" name="TextBox 11">
              <a:extLst>
                <a:ext uri="{FF2B5EF4-FFF2-40B4-BE49-F238E27FC236}">
                  <a16:creationId xmlns:a16="http://schemas.microsoft.com/office/drawing/2014/main" id="{5AE6971D-F617-4EB8-8DB4-B73FA638EA39}"/>
                </a:ext>
              </a:extLst>
            </p:cNvPr>
            <p:cNvSpPr txBox="1"/>
            <p:nvPr/>
          </p:nvSpPr>
          <p:spPr>
            <a:xfrm>
              <a:off x="4781550" y="4953000"/>
              <a:ext cx="815947" cy="575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1800" dirty="0">
                  <a:solidFill>
                    <a:schemeClr val="bg1"/>
                  </a:solidFill>
                  <a:latin typeface="Arial" pitchFamily="34" charset="0"/>
                  <a:cs typeface="Arial" pitchFamily="34" charset="0"/>
                </a:rPr>
                <a:t>JSON</a:t>
              </a:r>
            </a:p>
          </p:txBody>
        </p:sp>
        <p:sp>
          <p:nvSpPr>
            <p:cNvPr id="13" name="TextBox 12">
              <a:extLst>
                <a:ext uri="{FF2B5EF4-FFF2-40B4-BE49-F238E27FC236}">
                  <a16:creationId xmlns:a16="http://schemas.microsoft.com/office/drawing/2014/main" id="{C6BA0575-19D1-4EE4-9610-254D29137798}"/>
                </a:ext>
              </a:extLst>
            </p:cNvPr>
            <p:cNvSpPr txBox="1"/>
            <p:nvPr/>
          </p:nvSpPr>
          <p:spPr>
            <a:xfrm>
              <a:off x="5792788" y="4953000"/>
              <a:ext cx="672110" cy="575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1800" dirty="0">
                  <a:solidFill>
                    <a:schemeClr val="bg1"/>
                  </a:solidFill>
                  <a:latin typeface="Arial" pitchFamily="34" charset="0"/>
                  <a:cs typeface="Arial" pitchFamily="34" charset="0"/>
                </a:rPr>
                <a:t>XML</a:t>
              </a:r>
            </a:p>
          </p:txBody>
        </p:sp>
        <p:sp>
          <p:nvSpPr>
            <p:cNvPr id="14" name="TextBox 13">
              <a:extLst>
                <a:ext uri="{FF2B5EF4-FFF2-40B4-BE49-F238E27FC236}">
                  <a16:creationId xmlns:a16="http://schemas.microsoft.com/office/drawing/2014/main" id="{F3018EB4-E335-42FD-A800-5D4F420E3FE4}"/>
                </a:ext>
              </a:extLst>
            </p:cNvPr>
            <p:cNvSpPr txBox="1"/>
            <p:nvPr/>
          </p:nvSpPr>
          <p:spPr>
            <a:xfrm>
              <a:off x="6708776" y="4953000"/>
              <a:ext cx="1195153" cy="575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1800" dirty="0">
                  <a:solidFill>
                    <a:schemeClr val="bg1"/>
                  </a:solidFill>
                  <a:latin typeface="Arial" pitchFamily="34" charset="0"/>
                  <a:cs typeface="Arial" pitchFamily="34" charset="0"/>
                </a:rPr>
                <a:t>Resource</a:t>
              </a:r>
            </a:p>
          </p:txBody>
        </p:sp>
        <p:sp>
          <p:nvSpPr>
            <p:cNvPr id="15" name="TextBox 14">
              <a:extLst>
                <a:ext uri="{FF2B5EF4-FFF2-40B4-BE49-F238E27FC236}">
                  <a16:creationId xmlns:a16="http://schemas.microsoft.com/office/drawing/2014/main" id="{8160793D-A257-4F7F-8128-6B7D3F41D9EE}"/>
                </a:ext>
              </a:extLst>
            </p:cNvPr>
            <p:cNvSpPr txBox="1"/>
            <p:nvPr/>
          </p:nvSpPr>
          <p:spPr>
            <a:xfrm>
              <a:off x="2894012" y="4286251"/>
              <a:ext cx="390974" cy="479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1400" dirty="0">
                  <a:solidFill>
                    <a:schemeClr val="bg1"/>
                  </a:solidFill>
                  <a:latin typeface="Arial" pitchFamily="34" charset="0"/>
                  <a:cs typeface="Arial" pitchFamily="34" charset="0"/>
                </a:rPr>
                <a:t>20</a:t>
              </a:r>
              <a:endParaRPr lang="en-US" sz="1800" dirty="0">
                <a:solidFill>
                  <a:schemeClr val="bg1"/>
                </a:solidFill>
                <a:latin typeface="Arial" pitchFamily="34" charset="0"/>
                <a:cs typeface="Arial" pitchFamily="34" charset="0"/>
              </a:endParaRPr>
            </a:p>
          </p:txBody>
        </p:sp>
        <p:sp>
          <p:nvSpPr>
            <p:cNvPr id="16" name="TextBox 15">
              <a:extLst>
                <a:ext uri="{FF2B5EF4-FFF2-40B4-BE49-F238E27FC236}">
                  <a16:creationId xmlns:a16="http://schemas.microsoft.com/office/drawing/2014/main" id="{8BB444E5-8DC3-40A2-B394-83B527435D27}"/>
                </a:ext>
              </a:extLst>
            </p:cNvPr>
            <p:cNvSpPr txBox="1"/>
            <p:nvPr/>
          </p:nvSpPr>
          <p:spPr>
            <a:xfrm>
              <a:off x="2894012" y="3614736"/>
              <a:ext cx="390974" cy="479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1400" dirty="0">
                  <a:solidFill>
                    <a:schemeClr val="bg1"/>
                  </a:solidFill>
                  <a:latin typeface="Arial" pitchFamily="34" charset="0"/>
                  <a:cs typeface="Arial" pitchFamily="34" charset="0"/>
                </a:rPr>
                <a:t>40</a:t>
              </a:r>
              <a:endParaRPr lang="en-US" sz="1800" dirty="0">
                <a:solidFill>
                  <a:schemeClr val="bg1"/>
                </a:solidFill>
                <a:latin typeface="Arial" pitchFamily="34" charset="0"/>
                <a:cs typeface="Arial" pitchFamily="34" charset="0"/>
              </a:endParaRPr>
            </a:p>
          </p:txBody>
        </p:sp>
        <p:sp>
          <p:nvSpPr>
            <p:cNvPr id="17" name="TextBox 16">
              <a:extLst>
                <a:ext uri="{FF2B5EF4-FFF2-40B4-BE49-F238E27FC236}">
                  <a16:creationId xmlns:a16="http://schemas.microsoft.com/office/drawing/2014/main" id="{6B68C037-021B-45A0-BFD8-4D0CA72155E4}"/>
                </a:ext>
              </a:extLst>
            </p:cNvPr>
            <p:cNvSpPr txBox="1"/>
            <p:nvPr/>
          </p:nvSpPr>
          <p:spPr>
            <a:xfrm>
              <a:off x="2894012" y="2943224"/>
              <a:ext cx="390974" cy="479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1400" dirty="0">
                  <a:solidFill>
                    <a:schemeClr val="bg1"/>
                  </a:solidFill>
                  <a:latin typeface="Arial" pitchFamily="34" charset="0"/>
                  <a:cs typeface="Arial" pitchFamily="34" charset="0"/>
                </a:rPr>
                <a:t>60</a:t>
              </a:r>
              <a:endParaRPr lang="en-US" sz="1800" dirty="0">
                <a:solidFill>
                  <a:schemeClr val="bg1"/>
                </a:solidFill>
                <a:latin typeface="Arial" pitchFamily="34" charset="0"/>
                <a:cs typeface="Arial" pitchFamily="34" charset="0"/>
              </a:endParaRPr>
            </a:p>
          </p:txBody>
        </p:sp>
        <p:sp>
          <p:nvSpPr>
            <p:cNvPr id="18" name="TextBox 17">
              <a:extLst>
                <a:ext uri="{FF2B5EF4-FFF2-40B4-BE49-F238E27FC236}">
                  <a16:creationId xmlns:a16="http://schemas.microsoft.com/office/drawing/2014/main" id="{2D925181-F4B2-4229-A2ED-CB574B61AB03}"/>
                </a:ext>
              </a:extLst>
            </p:cNvPr>
            <p:cNvSpPr txBox="1"/>
            <p:nvPr/>
          </p:nvSpPr>
          <p:spPr>
            <a:xfrm>
              <a:off x="2894012" y="2271711"/>
              <a:ext cx="390974" cy="479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1400" dirty="0">
                  <a:solidFill>
                    <a:schemeClr val="bg1"/>
                  </a:solidFill>
                  <a:latin typeface="Arial" pitchFamily="34" charset="0"/>
                  <a:cs typeface="Arial" pitchFamily="34" charset="0"/>
                </a:rPr>
                <a:t>80</a:t>
              </a:r>
              <a:endParaRPr lang="en-US" sz="1800" dirty="0">
                <a:solidFill>
                  <a:schemeClr val="bg1"/>
                </a:solidFill>
                <a:latin typeface="Arial" pitchFamily="34" charset="0"/>
                <a:cs typeface="Arial" pitchFamily="34" charset="0"/>
              </a:endParaRPr>
            </a:p>
          </p:txBody>
        </p:sp>
        <p:sp>
          <p:nvSpPr>
            <p:cNvPr id="19" name="TextBox 18">
              <a:extLst>
                <a:ext uri="{FF2B5EF4-FFF2-40B4-BE49-F238E27FC236}">
                  <a16:creationId xmlns:a16="http://schemas.microsoft.com/office/drawing/2014/main" id="{F16E516A-3867-4C60-B014-D6459E6C3654}"/>
                </a:ext>
              </a:extLst>
            </p:cNvPr>
            <p:cNvSpPr txBox="1"/>
            <p:nvPr/>
          </p:nvSpPr>
          <p:spPr>
            <a:xfrm>
              <a:off x="2894012" y="1600200"/>
              <a:ext cx="492314" cy="479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1400" dirty="0">
                  <a:solidFill>
                    <a:schemeClr val="bg1"/>
                  </a:solidFill>
                  <a:latin typeface="Arial" pitchFamily="34" charset="0"/>
                  <a:cs typeface="Arial" pitchFamily="34" charset="0"/>
                </a:rPr>
                <a:t>100</a:t>
              </a:r>
            </a:p>
          </p:txBody>
        </p:sp>
      </p:grpSp>
      <p:sp>
        <p:nvSpPr>
          <p:cNvPr id="32" name="TextBox 31">
            <a:extLst>
              <a:ext uri="{FF2B5EF4-FFF2-40B4-BE49-F238E27FC236}">
                <a16:creationId xmlns:a16="http://schemas.microsoft.com/office/drawing/2014/main" id="{86CAC7DF-0BCF-47BA-970A-824824841F20}"/>
              </a:ext>
            </a:extLst>
          </p:cNvPr>
          <p:cNvSpPr txBox="1"/>
          <p:nvPr/>
        </p:nvSpPr>
        <p:spPr>
          <a:xfrm>
            <a:off x="884720" y="4639738"/>
            <a:ext cx="1524934" cy="646331"/>
          </a:xfrm>
          <a:prstGeom prst="rect">
            <a:avLst/>
          </a:prstGeom>
          <a:noFill/>
        </p:spPr>
        <p:txBody>
          <a:bodyPr wrap="square" rtlCol="0">
            <a:spAutoFit/>
          </a:bodyPr>
          <a:lstStyle/>
          <a:p>
            <a:r>
              <a:rPr lang="en-US" dirty="0"/>
              <a:t>Usage in Percentage</a:t>
            </a:r>
          </a:p>
        </p:txBody>
      </p:sp>
      <p:sp>
        <p:nvSpPr>
          <p:cNvPr id="33" name="TextBox 32">
            <a:extLst>
              <a:ext uri="{FF2B5EF4-FFF2-40B4-BE49-F238E27FC236}">
                <a16:creationId xmlns:a16="http://schemas.microsoft.com/office/drawing/2014/main" id="{A74EAF05-3C49-4484-BBFA-3D1091F7A999}"/>
              </a:ext>
            </a:extLst>
          </p:cNvPr>
          <p:cNvSpPr txBox="1"/>
          <p:nvPr/>
        </p:nvSpPr>
        <p:spPr>
          <a:xfrm>
            <a:off x="8604128" y="5922954"/>
            <a:ext cx="929555"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a:t>Models</a:t>
            </a:r>
          </a:p>
        </p:txBody>
      </p:sp>
      <p:sp>
        <p:nvSpPr>
          <p:cNvPr id="34" name="TextBox 33">
            <a:extLst>
              <a:ext uri="{FF2B5EF4-FFF2-40B4-BE49-F238E27FC236}">
                <a16:creationId xmlns:a16="http://schemas.microsoft.com/office/drawing/2014/main" id="{624E7CBA-2727-46F1-8706-842E292FBD33}"/>
              </a:ext>
            </a:extLst>
          </p:cNvPr>
          <p:cNvSpPr txBox="1"/>
          <p:nvPr/>
        </p:nvSpPr>
        <p:spPr>
          <a:xfrm>
            <a:off x="3368378" y="4011501"/>
            <a:ext cx="584462" cy="369332"/>
          </a:xfrm>
          <a:prstGeom prst="rect">
            <a:avLst/>
          </a:prstGeom>
          <a:noFill/>
        </p:spPr>
        <p:txBody>
          <a:bodyPr wrap="square" rtlCol="0">
            <a:spAutoFit/>
          </a:bodyPr>
          <a:lstStyle/>
          <a:p>
            <a:pPr algn="ctr"/>
            <a:r>
              <a:rPr lang="en-US" dirty="0">
                <a:solidFill>
                  <a:srgbClr val="0070C0"/>
                </a:solidFill>
              </a:rPr>
              <a:t>95</a:t>
            </a:r>
          </a:p>
        </p:txBody>
      </p:sp>
      <p:sp>
        <p:nvSpPr>
          <p:cNvPr id="35" name="TextBox 34">
            <a:extLst>
              <a:ext uri="{FF2B5EF4-FFF2-40B4-BE49-F238E27FC236}">
                <a16:creationId xmlns:a16="http://schemas.microsoft.com/office/drawing/2014/main" id="{7D752914-5D4D-4EC6-8B99-6EB7F1B00F85}"/>
              </a:ext>
            </a:extLst>
          </p:cNvPr>
          <p:cNvSpPr txBox="1"/>
          <p:nvPr/>
        </p:nvSpPr>
        <p:spPr>
          <a:xfrm>
            <a:off x="4333976" y="3786127"/>
            <a:ext cx="584462" cy="369332"/>
          </a:xfrm>
          <a:prstGeom prst="rect">
            <a:avLst/>
          </a:prstGeom>
          <a:noFill/>
        </p:spPr>
        <p:txBody>
          <a:bodyPr wrap="square" rtlCol="0">
            <a:spAutoFit/>
          </a:bodyPr>
          <a:lstStyle/>
          <a:p>
            <a:pPr algn="ctr"/>
            <a:r>
              <a:rPr lang="en-US" dirty="0">
                <a:solidFill>
                  <a:srgbClr val="0070C0"/>
                </a:solidFill>
              </a:rPr>
              <a:t>100</a:t>
            </a:r>
          </a:p>
        </p:txBody>
      </p:sp>
      <p:sp>
        <p:nvSpPr>
          <p:cNvPr id="36" name="TextBox 35">
            <a:extLst>
              <a:ext uri="{FF2B5EF4-FFF2-40B4-BE49-F238E27FC236}">
                <a16:creationId xmlns:a16="http://schemas.microsoft.com/office/drawing/2014/main" id="{2754C56D-0C8B-4373-94A3-C7A6DAE33261}"/>
              </a:ext>
            </a:extLst>
          </p:cNvPr>
          <p:cNvSpPr txBox="1"/>
          <p:nvPr/>
        </p:nvSpPr>
        <p:spPr>
          <a:xfrm>
            <a:off x="5299575" y="4962903"/>
            <a:ext cx="584462" cy="369332"/>
          </a:xfrm>
          <a:prstGeom prst="rect">
            <a:avLst/>
          </a:prstGeom>
          <a:noFill/>
        </p:spPr>
        <p:txBody>
          <a:bodyPr wrap="square" rtlCol="0">
            <a:spAutoFit/>
          </a:bodyPr>
          <a:lstStyle/>
          <a:p>
            <a:pPr algn="ctr"/>
            <a:r>
              <a:rPr lang="en-US" dirty="0">
                <a:solidFill>
                  <a:srgbClr val="0070C0"/>
                </a:solidFill>
              </a:rPr>
              <a:t>40</a:t>
            </a:r>
          </a:p>
        </p:txBody>
      </p:sp>
      <p:sp>
        <p:nvSpPr>
          <p:cNvPr id="37" name="TextBox 36">
            <a:extLst>
              <a:ext uri="{FF2B5EF4-FFF2-40B4-BE49-F238E27FC236}">
                <a16:creationId xmlns:a16="http://schemas.microsoft.com/office/drawing/2014/main" id="{5FC16C44-1B46-45B8-861C-0D466E37C2A8}"/>
              </a:ext>
            </a:extLst>
          </p:cNvPr>
          <p:cNvSpPr txBox="1"/>
          <p:nvPr/>
        </p:nvSpPr>
        <p:spPr>
          <a:xfrm>
            <a:off x="6215777" y="3766325"/>
            <a:ext cx="584462" cy="369332"/>
          </a:xfrm>
          <a:prstGeom prst="rect">
            <a:avLst/>
          </a:prstGeom>
          <a:noFill/>
        </p:spPr>
        <p:txBody>
          <a:bodyPr wrap="square" rtlCol="0">
            <a:spAutoFit/>
          </a:bodyPr>
          <a:lstStyle/>
          <a:p>
            <a:pPr algn="ctr"/>
            <a:r>
              <a:rPr lang="en-US" dirty="0">
                <a:solidFill>
                  <a:srgbClr val="0070C0"/>
                </a:solidFill>
              </a:rPr>
              <a:t>100</a:t>
            </a:r>
          </a:p>
        </p:txBody>
      </p:sp>
    </p:spTree>
    <p:extLst>
      <p:ext uri="{BB962C8B-B14F-4D97-AF65-F5344CB8AC3E}">
        <p14:creationId xmlns:p14="http://schemas.microsoft.com/office/powerpoint/2010/main" val="3698039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Basics of Models</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7262986" cy="2308324"/>
          </a:xfrm>
          <a:prstGeom prst="rect">
            <a:avLst/>
          </a:prstGeom>
          <a:noFill/>
        </p:spPr>
        <p:txBody>
          <a:bodyPr wrap="square" rtlCol="0">
            <a:spAutoFit/>
          </a:bodyPr>
          <a:lstStyle/>
          <a:p>
            <a:pPr algn="just"/>
            <a:r>
              <a:rPr lang="en-US" dirty="0"/>
              <a:t>All the models in SAP UI5 are characterized in two different parts:</a:t>
            </a:r>
          </a:p>
          <a:p>
            <a:pPr marL="342900" indent="-342900" algn="just">
              <a:buAutoNum type="arabicPeriod"/>
            </a:pPr>
            <a:r>
              <a:rPr lang="en-US" dirty="0"/>
              <a:t>Client Side Model: - </a:t>
            </a:r>
          </a:p>
          <a:p>
            <a:pPr marL="742950" lvl="1" indent="-285750" algn="just">
              <a:buFontTx/>
              <a:buChar char="-"/>
            </a:pPr>
            <a:r>
              <a:rPr lang="en-US" dirty="0"/>
              <a:t>A model which keeps all the data in the browser. We use client side model for manipulating data (like internal table). </a:t>
            </a:r>
          </a:p>
          <a:p>
            <a:pPr marL="342900" indent="-342900" algn="just">
              <a:buAutoNum type="arabicPeriod"/>
            </a:pPr>
            <a:r>
              <a:rPr lang="en-US" dirty="0"/>
              <a:t>Server-Side Model: -</a:t>
            </a:r>
          </a:p>
          <a:p>
            <a:pPr marL="742950" lvl="1" indent="-285750" algn="just">
              <a:buFontTx/>
              <a:buChar char="-"/>
            </a:pPr>
            <a:r>
              <a:rPr lang="en-US" sz="1800" dirty="0"/>
              <a:t>Keeps data on server side, and ON-demand, it is loaded by client using the server side model.</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9" name="TextBox 8">
            <a:extLst>
              <a:ext uri="{FF2B5EF4-FFF2-40B4-BE49-F238E27FC236}">
                <a16:creationId xmlns:a16="http://schemas.microsoft.com/office/drawing/2014/main" id="{F9C63B66-D641-423E-801F-B01E36A88409}"/>
              </a:ext>
            </a:extLst>
          </p:cNvPr>
          <p:cNvSpPr txBox="1"/>
          <p:nvPr/>
        </p:nvSpPr>
        <p:spPr>
          <a:xfrm>
            <a:off x="261764" y="3247281"/>
            <a:ext cx="7262986" cy="2031325"/>
          </a:xfrm>
          <a:prstGeom prst="rect">
            <a:avLst/>
          </a:prstGeom>
          <a:noFill/>
        </p:spPr>
        <p:txBody>
          <a:bodyPr wrap="square">
            <a:spAutoFit/>
          </a:bodyPr>
          <a:lstStyle/>
          <a:p>
            <a:r>
              <a:rPr lang="en-US" dirty="0"/>
              <a:t>We can use the APIs (Methods) provided by SAP to access data from model</a:t>
            </a:r>
          </a:p>
          <a:p>
            <a:pPr marL="457200" indent="-457200">
              <a:buAutoNum type="arabicPeriod"/>
            </a:pPr>
            <a:r>
              <a:rPr lang="en-US" dirty="0"/>
              <a:t>We need to get model object using methods</a:t>
            </a:r>
          </a:p>
          <a:p>
            <a:pPr marL="742950" lvl="1" indent="-285750">
              <a:buFont typeface="Arial" panose="020B0604020202020204" pitchFamily="34" charset="0"/>
              <a:buChar char="•"/>
            </a:pPr>
            <a:r>
              <a:rPr lang="en-US" b="1" dirty="0"/>
              <a:t>getModel(modelName)</a:t>
            </a:r>
          </a:p>
          <a:p>
            <a:pPr marL="742950" lvl="1" indent="-285750">
              <a:buFont typeface="Arial" panose="020B0604020202020204" pitchFamily="34" charset="0"/>
              <a:buChar char="•"/>
            </a:pPr>
            <a:r>
              <a:rPr lang="en-US" b="1" dirty="0"/>
              <a:t>setModel(modelName)</a:t>
            </a:r>
            <a:endParaRPr lang="en-US" dirty="0"/>
          </a:p>
          <a:p>
            <a:pPr marL="457200" indent="-457200">
              <a:buAutoNum type="arabicPeriod"/>
            </a:pPr>
            <a:r>
              <a:rPr lang="en-US" dirty="0"/>
              <a:t>From model object we get access to the data using methods</a:t>
            </a:r>
          </a:p>
          <a:p>
            <a:pPr marL="742950" lvl="1" indent="-285750">
              <a:buFont typeface="Arial" panose="020B0604020202020204" pitchFamily="34" charset="0"/>
              <a:buChar char="•"/>
            </a:pPr>
            <a:r>
              <a:rPr lang="en-US" b="1" dirty="0"/>
              <a:t>setProperty(</a:t>
            </a:r>
            <a:r>
              <a:rPr lang="en-US" dirty="0"/>
              <a:t>sPath, sValue)</a:t>
            </a:r>
            <a:endParaRPr lang="en-US" b="1" dirty="0"/>
          </a:p>
          <a:p>
            <a:pPr marL="742950" lvl="1" indent="-285750">
              <a:buFont typeface="Arial" panose="020B0604020202020204" pitchFamily="34" charset="0"/>
              <a:buChar char="•"/>
            </a:pPr>
            <a:r>
              <a:rPr lang="en-US" b="1" dirty="0"/>
              <a:t>getProperty(</a:t>
            </a:r>
            <a:r>
              <a:rPr lang="en-US" dirty="0"/>
              <a:t>sPath)</a:t>
            </a:r>
          </a:p>
        </p:txBody>
      </p:sp>
      <p:pic>
        <p:nvPicPr>
          <p:cNvPr id="10" name="Picture 9">
            <a:extLst>
              <a:ext uri="{FF2B5EF4-FFF2-40B4-BE49-F238E27FC236}">
                <a16:creationId xmlns:a16="http://schemas.microsoft.com/office/drawing/2014/main" id="{5912FE1E-4986-4D77-88B4-C8FE06C7ECE3}"/>
              </a:ext>
            </a:extLst>
          </p:cNvPr>
          <p:cNvPicPr>
            <a:picLocks noChangeAspect="1"/>
          </p:cNvPicPr>
          <p:nvPr/>
        </p:nvPicPr>
        <p:blipFill>
          <a:blip r:embed="rId3"/>
          <a:stretch>
            <a:fillRect/>
          </a:stretch>
        </p:blipFill>
        <p:spPr>
          <a:xfrm>
            <a:off x="8044146" y="933031"/>
            <a:ext cx="3509626" cy="2917807"/>
          </a:xfrm>
          <a:prstGeom prst="rect">
            <a:avLst/>
          </a:prstGeom>
        </p:spPr>
      </p:pic>
    </p:spTree>
    <p:extLst>
      <p:ext uri="{BB962C8B-B14F-4D97-AF65-F5344CB8AC3E}">
        <p14:creationId xmlns:p14="http://schemas.microsoft.com/office/powerpoint/2010/main" val="1111042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561F0E6D-CA57-40B5-A3F5-9EC28993F9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6597" y="1610803"/>
            <a:ext cx="4176692" cy="417669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Steps to Create a Model</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4524315"/>
          </a:xfrm>
          <a:prstGeom prst="rect">
            <a:avLst/>
          </a:prstGeom>
          <a:noFill/>
        </p:spPr>
        <p:txBody>
          <a:bodyPr wrap="square" rtlCol="0">
            <a:spAutoFit/>
          </a:bodyPr>
          <a:lstStyle/>
          <a:p>
            <a:r>
              <a:rPr lang="en-US" dirty="0"/>
              <a:t>3 Easy Steps to Create a Model</a:t>
            </a:r>
          </a:p>
          <a:p>
            <a:endParaRPr lang="en-US" dirty="0"/>
          </a:p>
          <a:p>
            <a:r>
              <a:rPr lang="en-US" dirty="0"/>
              <a:t>Step 1: Create a brand new object of the Model</a:t>
            </a:r>
          </a:p>
          <a:p>
            <a:pPr marL="285750" indent="-285750">
              <a:buFont typeface="Arial" panose="020B0604020202020204" pitchFamily="34" charset="0"/>
              <a:buChar char="•"/>
            </a:pPr>
            <a:r>
              <a:rPr lang="en-US" dirty="0"/>
              <a:t>To Create JSON Model - var oModel = sap.ui.model.json.JOSNModel()</a:t>
            </a:r>
          </a:p>
          <a:p>
            <a:pPr marL="285750" indent="-285750">
              <a:buFont typeface="Arial" panose="020B0604020202020204" pitchFamily="34" charset="0"/>
              <a:buChar char="•"/>
            </a:pPr>
            <a:r>
              <a:rPr lang="en-US" dirty="0"/>
              <a:t>To create XML model – var oModel = sap.ui.model.xml.XMLModel()</a:t>
            </a:r>
          </a:p>
          <a:p>
            <a:pPr marL="285750" indent="-285750">
              <a:buFont typeface="Arial" panose="020B0604020202020204" pitchFamily="34" charset="0"/>
              <a:buChar char="•"/>
            </a:pPr>
            <a:r>
              <a:rPr lang="en-US" dirty="0"/>
              <a:t>To create Resource model – var oModel = sap.ui.model.resource.ResourceModel()</a:t>
            </a:r>
          </a:p>
          <a:p>
            <a:pPr marL="285750" indent="-285750">
              <a:buFont typeface="Arial" panose="020B0604020202020204" pitchFamily="34" charset="0"/>
              <a:buChar char="•"/>
            </a:pPr>
            <a:r>
              <a:rPr lang="en-US" dirty="0"/>
              <a:t>To create OData Model – var oModel = </a:t>
            </a:r>
            <a:r>
              <a:rPr lang="en-US" sz="1800" dirty="0"/>
              <a:t>sap.ui.model.odata.v2.ODataModel()</a:t>
            </a:r>
          </a:p>
          <a:p>
            <a:pPr marL="285750" indent="-285750">
              <a:buFont typeface="Arial" panose="020B0604020202020204" pitchFamily="34" charset="0"/>
              <a:buChar char="•"/>
            </a:pPr>
            <a:endParaRPr lang="en-US" dirty="0"/>
          </a:p>
          <a:p>
            <a:r>
              <a:rPr lang="en-US" dirty="0"/>
              <a:t>Step 2: Set or Load the data in the Model</a:t>
            </a:r>
          </a:p>
          <a:p>
            <a:pPr marL="742950" lvl="1" indent="-285750">
              <a:buFont typeface="Arial" panose="020B0604020202020204" pitchFamily="34" charset="0"/>
              <a:buChar char="•"/>
            </a:pPr>
            <a:r>
              <a:rPr lang="en-US" dirty="0"/>
              <a:t>oModel.setData({});</a:t>
            </a:r>
          </a:p>
          <a:p>
            <a:pPr marL="742950" lvl="1" indent="-285750">
              <a:buFont typeface="Arial" panose="020B0604020202020204" pitchFamily="34" charset="0"/>
              <a:buChar char="•"/>
            </a:pPr>
            <a:r>
              <a:rPr lang="en-US" dirty="0"/>
              <a:t>oModel.loadData(filePath);</a:t>
            </a:r>
          </a:p>
          <a:p>
            <a:endParaRPr lang="en-US" dirty="0"/>
          </a:p>
          <a:p>
            <a:r>
              <a:rPr lang="en-US" dirty="0"/>
              <a:t>Step 3: Make the model aware to the application/view</a:t>
            </a:r>
          </a:p>
          <a:p>
            <a:pPr marL="742950" lvl="1" indent="-285750">
              <a:buFont typeface="Arial" panose="020B0604020202020204" pitchFamily="34" charset="0"/>
              <a:buChar char="•"/>
            </a:pPr>
            <a:r>
              <a:rPr lang="en-US" dirty="0"/>
              <a:t>sap.ui.getCore().setModel(oModel);</a:t>
            </a:r>
          </a:p>
          <a:p>
            <a:pPr marL="742950" lvl="1" indent="-285750">
              <a:buFont typeface="Arial" panose="020B0604020202020204" pitchFamily="34" charset="0"/>
              <a:buChar char="•"/>
            </a:pPr>
            <a:r>
              <a:rPr lang="en-US" dirty="0"/>
              <a:t>this.getView().setModel(oModel);</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302181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How to Address Model Properties?</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923330"/>
          </a:xfrm>
          <a:prstGeom prst="rect">
            <a:avLst/>
          </a:prstGeom>
          <a:noFill/>
        </p:spPr>
        <p:txBody>
          <a:bodyPr wrap="square" rtlCol="0">
            <a:spAutoFit/>
          </a:bodyPr>
          <a:lstStyle/>
          <a:p>
            <a:pPr algn="just"/>
            <a:r>
              <a:rPr lang="en-US" dirty="0"/>
              <a:t>In the json data we can make address as “Every curly braces is converted to </a:t>
            </a:r>
            <a:r>
              <a:rPr lang="en-US" b="1" dirty="0"/>
              <a:t>/</a:t>
            </a:r>
            <a:r>
              <a:rPr lang="en-US" dirty="0"/>
              <a:t> and every array item is converted to </a:t>
            </a:r>
            <a:r>
              <a:rPr lang="en-US" b="1" dirty="0"/>
              <a:t>/index</a:t>
            </a:r>
            <a:r>
              <a:rPr lang="en-US" dirty="0"/>
              <a:t>”.</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8" name="TextBox 7">
            <a:extLst>
              <a:ext uri="{FF2B5EF4-FFF2-40B4-BE49-F238E27FC236}">
                <a16:creationId xmlns:a16="http://schemas.microsoft.com/office/drawing/2014/main" id="{C72E2BD8-E4BE-409F-9131-0FB99006D858}"/>
              </a:ext>
            </a:extLst>
          </p:cNvPr>
          <p:cNvSpPr txBox="1"/>
          <p:nvPr/>
        </p:nvSpPr>
        <p:spPr>
          <a:xfrm>
            <a:off x="1239099" y="1314048"/>
            <a:ext cx="4103578" cy="5355312"/>
          </a:xfrm>
          <a:prstGeom prst="rect">
            <a:avLst/>
          </a:prstGeom>
          <a:noFill/>
        </p:spPr>
        <p:txBody>
          <a:bodyPr wrap="square">
            <a:spAutoFit/>
          </a:bodyPr>
          <a:lstStyle/>
          <a:p>
            <a:pPr lvl="1"/>
            <a:r>
              <a:rPr lang="en-US" dirty="0"/>
              <a:t>{</a:t>
            </a:r>
          </a:p>
          <a:p>
            <a:pPr lvl="1"/>
            <a:r>
              <a:rPr lang="en-US" dirty="0"/>
              <a:t>     "empStr": {</a:t>
            </a:r>
          </a:p>
          <a:p>
            <a:pPr lvl="1"/>
            <a:r>
              <a:rPr lang="en-US" dirty="0"/>
              <a:t>                    "empId": 0001,</a:t>
            </a:r>
          </a:p>
          <a:p>
            <a:pPr lvl="1"/>
            <a:r>
              <a:rPr lang="en-US" dirty="0"/>
              <a:t>                    "empName": "Anubhav",</a:t>
            </a:r>
          </a:p>
          <a:p>
            <a:pPr lvl="1"/>
            <a:r>
              <a:rPr lang="en-US" dirty="0"/>
              <a:t>                    "salary": 8000,</a:t>
            </a:r>
          </a:p>
          <a:p>
            <a:pPr lvl="1"/>
            <a:r>
              <a:rPr lang="en-US" dirty="0"/>
              <a:t>                    "currency": "USD"</a:t>
            </a:r>
          </a:p>
          <a:p>
            <a:pPr lvl="1"/>
            <a:r>
              <a:rPr lang="en-US" dirty="0"/>
              <a:t>                },</a:t>
            </a:r>
          </a:p>
          <a:p>
            <a:pPr lvl="1"/>
            <a:r>
              <a:rPr lang="en-US" dirty="0"/>
              <a:t>     "empTab": [{</a:t>
            </a:r>
          </a:p>
          <a:p>
            <a:pPr lvl="1"/>
            <a:r>
              <a:rPr lang="en-US" dirty="0"/>
              <a:t>                    "empId": 0009,</a:t>
            </a:r>
          </a:p>
          <a:p>
            <a:pPr lvl="1"/>
            <a:r>
              <a:rPr lang="en-US" dirty="0"/>
              <a:t>                    "empName": “Ananya",</a:t>
            </a:r>
          </a:p>
          <a:p>
            <a:pPr lvl="1"/>
            <a:r>
              <a:rPr lang="en-US" dirty="0"/>
              <a:t>                    "salary": 9500,</a:t>
            </a:r>
          </a:p>
          <a:p>
            <a:pPr lvl="1"/>
            <a:r>
              <a:rPr lang="en-US" dirty="0"/>
              <a:t>                    "currency": "USD“	</a:t>
            </a:r>
          </a:p>
          <a:p>
            <a:pPr lvl="1"/>
            <a:r>
              <a:rPr lang="en-US" dirty="0"/>
              <a:t>                }, {</a:t>
            </a:r>
          </a:p>
          <a:p>
            <a:pPr lvl="1"/>
            <a:r>
              <a:rPr lang="en-US" dirty="0"/>
              <a:t>                    "empId": 0010,</a:t>
            </a:r>
          </a:p>
          <a:p>
            <a:pPr lvl="1"/>
            <a:r>
              <a:rPr lang="en-US" dirty="0"/>
              <a:t>                    "empName": “Shwetha",</a:t>
            </a:r>
          </a:p>
          <a:p>
            <a:pPr lvl="1"/>
            <a:r>
              <a:rPr lang="en-US" dirty="0"/>
              <a:t>                    "salary": 10000,</a:t>
            </a:r>
          </a:p>
          <a:p>
            <a:pPr lvl="1"/>
            <a:r>
              <a:rPr lang="en-US" dirty="0"/>
              <a:t>                    "currency": “EUR"</a:t>
            </a:r>
          </a:p>
          <a:p>
            <a:pPr lvl="1"/>
            <a:r>
              <a:rPr lang="en-US" dirty="0"/>
              <a:t>                }]</a:t>
            </a:r>
          </a:p>
          <a:p>
            <a:pPr lvl="1"/>
            <a:r>
              <a:rPr lang="en-US" dirty="0"/>
              <a:t>}</a:t>
            </a:r>
          </a:p>
        </p:txBody>
      </p:sp>
      <p:sp>
        <p:nvSpPr>
          <p:cNvPr id="9" name="TextBox 8">
            <a:extLst>
              <a:ext uri="{FF2B5EF4-FFF2-40B4-BE49-F238E27FC236}">
                <a16:creationId xmlns:a16="http://schemas.microsoft.com/office/drawing/2014/main" id="{8250988D-81EC-4A97-B33D-032FD03E4E2D}"/>
              </a:ext>
            </a:extLst>
          </p:cNvPr>
          <p:cNvSpPr txBox="1"/>
          <p:nvPr/>
        </p:nvSpPr>
        <p:spPr>
          <a:xfrm>
            <a:off x="6028476" y="1895475"/>
            <a:ext cx="4924425" cy="2308324"/>
          </a:xfrm>
          <a:prstGeom prst="rect">
            <a:avLst/>
          </a:prstGeom>
          <a:noFill/>
        </p:spPr>
        <p:txBody>
          <a:bodyPr wrap="square" rtlCol="0">
            <a:spAutoFit/>
          </a:bodyPr>
          <a:lstStyle/>
          <a:p>
            <a:r>
              <a:rPr lang="en-US" b="1" dirty="0"/>
              <a:t>Q: what is the salary of Anubhav</a:t>
            </a:r>
          </a:p>
          <a:p>
            <a:r>
              <a:rPr lang="en-US" i="1" dirty="0"/>
              <a:t>/empStr/salary</a:t>
            </a:r>
          </a:p>
          <a:p>
            <a:r>
              <a:rPr lang="en-US" b="1" dirty="0"/>
              <a:t>Q. What is the emp name of emp 0001</a:t>
            </a:r>
          </a:p>
          <a:p>
            <a:r>
              <a:rPr lang="en-US" dirty="0"/>
              <a:t>/empStr/empName</a:t>
            </a:r>
          </a:p>
          <a:p>
            <a:r>
              <a:rPr lang="en-US" b="1" dirty="0"/>
              <a:t>Q. What is the salary of Shwetha</a:t>
            </a:r>
          </a:p>
          <a:p>
            <a:r>
              <a:rPr lang="en-US" dirty="0"/>
              <a:t>/empTab/1/salary</a:t>
            </a:r>
          </a:p>
          <a:p>
            <a:r>
              <a:rPr lang="en-US" b="1" dirty="0"/>
              <a:t>Q. What is the empId of Ananya</a:t>
            </a:r>
          </a:p>
          <a:p>
            <a:r>
              <a:rPr lang="en-US" dirty="0"/>
              <a:t>/empTab/0/empId</a:t>
            </a:r>
          </a:p>
        </p:txBody>
      </p:sp>
    </p:spTree>
    <p:extLst>
      <p:ext uri="{BB962C8B-B14F-4D97-AF65-F5344CB8AC3E}">
        <p14:creationId xmlns:p14="http://schemas.microsoft.com/office/powerpoint/2010/main" val="5988346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2419</TotalTime>
  <Words>1641</Words>
  <Application>Microsoft Office PowerPoint</Application>
  <PresentationFormat>Widescreen</PresentationFormat>
  <Paragraphs>193</Paragraphs>
  <Slides>15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Cooper Black</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cvedi@soyuztechnologies.com</dc:creator>
  <cp:lastModifiedBy>cvedi@soyuztechnologies.com</cp:lastModifiedBy>
  <cp:revision>18</cp:revision>
  <dcterms:created xsi:type="dcterms:W3CDTF">2021-09-02T13:28:35Z</dcterms:created>
  <dcterms:modified xsi:type="dcterms:W3CDTF">2021-09-04T09:06:11Z</dcterms:modified>
</cp:coreProperties>
</file>

<file path=docProps/thumbnail.jpeg>
</file>